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56" r:id="rId4"/>
  </p:sldMasterIdLst>
  <p:notesMasterIdLst>
    <p:notesMasterId r:id="rId21"/>
  </p:notesMasterIdLst>
  <p:handoutMasterIdLst>
    <p:handoutMasterId r:id="rId22"/>
  </p:handoutMasterIdLst>
  <p:sldIdLst>
    <p:sldId id="472" r:id="rId5"/>
    <p:sldId id="476" r:id="rId6"/>
    <p:sldId id="731" r:id="rId7"/>
    <p:sldId id="748" r:id="rId8"/>
    <p:sldId id="756" r:id="rId9"/>
    <p:sldId id="757" r:id="rId10"/>
    <p:sldId id="763" r:id="rId11"/>
    <p:sldId id="759" r:id="rId12"/>
    <p:sldId id="758" r:id="rId13"/>
    <p:sldId id="760" r:id="rId14"/>
    <p:sldId id="761" r:id="rId15"/>
    <p:sldId id="733" r:id="rId16"/>
    <p:sldId id="730" r:id="rId17"/>
    <p:sldId id="728" r:id="rId18"/>
    <p:sldId id="752" r:id="rId19"/>
    <p:sldId id="530" r:id="rId20"/>
  </p:sldIdLst>
  <p:sldSz cx="12192000" cy="6858000"/>
  <p:notesSz cx="6807200" cy="9939338"/>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155" indent="15238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309" indent="30476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464" indent="457155"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618" indent="609539"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3047696" algn="l" defTabSz="1219080" rtl="0" eaLnBrk="1" latinLnBrk="0" hangingPunct="1">
      <a:defRPr kern="1200">
        <a:solidFill>
          <a:schemeClr val="tx1"/>
        </a:solidFill>
        <a:latin typeface="Arial" panose="020B0604020202020204" pitchFamily="34" charset="0"/>
        <a:ea typeface="+mn-ea"/>
        <a:cs typeface="+mn-cs"/>
      </a:defRPr>
    </a:lvl6pPr>
    <a:lvl7pPr marL="3657235" algn="l" defTabSz="1219080" rtl="0" eaLnBrk="1" latinLnBrk="0" hangingPunct="1">
      <a:defRPr kern="1200">
        <a:solidFill>
          <a:schemeClr val="tx1"/>
        </a:solidFill>
        <a:latin typeface="Arial" panose="020B0604020202020204" pitchFamily="34" charset="0"/>
        <a:ea typeface="+mn-ea"/>
        <a:cs typeface="+mn-cs"/>
      </a:defRPr>
    </a:lvl7pPr>
    <a:lvl8pPr marL="4266773" algn="l" defTabSz="1219080" rtl="0" eaLnBrk="1" latinLnBrk="0" hangingPunct="1">
      <a:defRPr kern="1200">
        <a:solidFill>
          <a:schemeClr val="tx1"/>
        </a:solidFill>
        <a:latin typeface="Arial" panose="020B0604020202020204" pitchFamily="34" charset="0"/>
        <a:ea typeface="+mn-ea"/>
        <a:cs typeface="+mn-cs"/>
      </a:defRPr>
    </a:lvl8pPr>
    <a:lvl9pPr marL="4876313" algn="l" defTabSz="1219080" rtl="0" eaLnBrk="1" latinLnBrk="0" hangingPunct="1">
      <a:defRPr kern="1200">
        <a:solidFill>
          <a:schemeClr val="tx1"/>
        </a:solidFill>
        <a:latin typeface="Arial" panose="020B0604020202020204" pitchFamily="34" charset="0"/>
        <a:ea typeface="+mn-ea"/>
        <a:cs typeface="+mn-cs"/>
      </a:defRPr>
    </a:lvl9pPr>
  </p:defaultTextStyle>
  <p:extLst>
    <p:ext uri="{521415D9-36F7-43E2-AB2F-B90AF26B5E84}">
      <p14:sectionLst xmlns:p14="http://schemas.microsoft.com/office/powerpoint/2010/main">
        <p14:section name="About Us" id="{2A4F3B09-23CB-4FDF-A2D6-9E872E9EB8CA}">
          <p14:sldIdLst>
            <p14:sldId id="472"/>
            <p14:sldId id="476"/>
          </p14:sldIdLst>
        </p14:section>
        <p14:section name="Development" id="{D0B1F374-60A7-4844-9FB1-D1DA531E7C5C}">
          <p14:sldIdLst>
            <p14:sldId id="731"/>
            <p14:sldId id="748"/>
            <p14:sldId id="756"/>
            <p14:sldId id="757"/>
            <p14:sldId id="763"/>
            <p14:sldId id="759"/>
            <p14:sldId id="758"/>
            <p14:sldId id="760"/>
            <p14:sldId id="761"/>
            <p14:sldId id="733"/>
            <p14:sldId id="730"/>
            <p14:sldId id="728"/>
            <p14:sldId id="752"/>
            <p14:sldId id="530"/>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31" userDrawn="1">
          <p15:clr>
            <a:srgbClr val="A4A3A4"/>
          </p15:clr>
        </p15:guide>
        <p15:guide id="2" pos="2144"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43FA2E1-6E46-8EC9-3B10-A21EB17472F1}" name="Darren Chesterfield" initials="DC" userId="S::darren.chesterfield@res-group.com::19f5837a-89c4-4709-9f13-a46872ba1064" providerId="AD"/>
  <p188:author id="{4E4E62F2-D841-CA19-67E2-DFE1AB43E2D4}" name="Eleanor Cairns" initials="EC" userId="S::eleanor.cairns@res-group.com::c61d8304-efbb-4ff8-bf5a-62ade27ea86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Emma Taviani" initials="ET" lastIdx="6" clrIdx="0">
    <p:extLst>
      <p:ext uri="{19B8F6BF-5375-455C-9EA6-DF929625EA0E}">
        <p15:presenceInfo xmlns:p15="http://schemas.microsoft.com/office/powerpoint/2012/main" userId="S::emma.taviani@res-group.com::6a774bba-3fea-46b8-87eb-a28d586756ed" providerId="AD"/>
      </p:ext>
    </p:extLst>
  </p:cmAuthor>
  <p:cmAuthor id="2" name="Tom Mactier" initials="TM" lastIdx="1" clrIdx="1">
    <p:extLst>
      <p:ext uri="{19B8F6BF-5375-455C-9EA6-DF929625EA0E}">
        <p15:presenceInfo xmlns:p15="http://schemas.microsoft.com/office/powerpoint/2012/main" userId="Tom Macti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3425A"/>
    <a:srgbClr val="06014B"/>
    <a:srgbClr val="6A737B"/>
    <a:srgbClr val="CCECFF"/>
    <a:srgbClr val="00243A"/>
    <a:srgbClr val="001826"/>
    <a:srgbClr val="415719"/>
    <a:srgbClr val="DDECF2"/>
    <a:srgbClr val="0000CC"/>
    <a:srgbClr val="1C648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D6F466A-DB3B-4F3F-8ED3-AC56349595CE}" v="4" dt="2023-04-21T06:22:57.46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724" y="56"/>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guide orient="horz" pos="3131"/>
        <p:guide pos="214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F8907EE-02DA-48F7-89C6-650A70CF93AE}"/>
              </a:ext>
            </a:extLst>
          </p:cNvPr>
          <p:cNvSpPr>
            <a:spLocks noGrp="1"/>
          </p:cNvSpPr>
          <p:nvPr>
            <p:ph type="hdr" sz="quarter"/>
          </p:nvPr>
        </p:nvSpPr>
        <p:spPr>
          <a:xfrm>
            <a:off x="0" y="0"/>
            <a:ext cx="2949787" cy="496967"/>
          </a:xfrm>
          <a:prstGeom prst="rect">
            <a:avLst/>
          </a:prstGeom>
        </p:spPr>
        <p:txBody>
          <a:bodyPr vert="horz" lIns="91440" tIns="45720" rIns="91440" bIns="45720" rtlCol="0"/>
          <a:lstStyle>
            <a:lvl1pPr algn="l" eaLnBrk="1" hangingPunct="1">
              <a:defRPr sz="1200">
                <a:latin typeface="Arial" pitchFamily="34" charset="0"/>
              </a:defRPr>
            </a:lvl1pPr>
          </a:lstStyle>
          <a:p>
            <a:pPr>
              <a:defRPr/>
            </a:pPr>
            <a:endParaRPr lang="en-US"/>
          </a:p>
        </p:txBody>
      </p:sp>
      <p:sp>
        <p:nvSpPr>
          <p:cNvPr id="3" name="Date Placeholder 2">
            <a:extLst>
              <a:ext uri="{FF2B5EF4-FFF2-40B4-BE49-F238E27FC236}">
                <a16:creationId xmlns:a16="http://schemas.microsoft.com/office/drawing/2014/main" id="{C49A640C-8D4A-4EA5-9900-83EA68885BEA}"/>
              </a:ext>
            </a:extLst>
          </p:cNvPr>
          <p:cNvSpPr>
            <a:spLocks noGrp="1"/>
          </p:cNvSpPr>
          <p:nvPr>
            <p:ph type="dt" sz="quarter" idx="1"/>
          </p:nvPr>
        </p:nvSpPr>
        <p:spPr>
          <a:xfrm>
            <a:off x="3855838" y="0"/>
            <a:ext cx="2949787" cy="496967"/>
          </a:xfrm>
          <a:prstGeom prst="rect">
            <a:avLst/>
          </a:prstGeom>
        </p:spPr>
        <p:txBody>
          <a:bodyPr vert="horz" lIns="91440" tIns="45720" rIns="91440" bIns="45720" rtlCol="0"/>
          <a:lstStyle>
            <a:lvl1pPr algn="r" eaLnBrk="1" hangingPunct="1">
              <a:defRPr sz="1200">
                <a:latin typeface="Arial" pitchFamily="34" charset="0"/>
              </a:defRPr>
            </a:lvl1pPr>
          </a:lstStyle>
          <a:p>
            <a:pPr>
              <a:defRPr/>
            </a:pPr>
            <a:fld id="{35D97212-68C6-4004-A3A3-DF8AA4F8C319}" type="datetimeFigureOut">
              <a:rPr lang="en-US"/>
              <a:pPr>
                <a:defRPr/>
              </a:pPr>
              <a:t>7/29/2024</a:t>
            </a:fld>
            <a:endParaRPr lang="en-US"/>
          </a:p>
        </p:txBody>
      </p:sp>
      <p:sp>
        <p:nvSpPr>
          <p:cNvPr id="4" name="Footer Placeholder 3">
            <a:extLst>
              <a:ext uri="{FF2B5EF4-FFF2-40B4-BE49-F238E27FC236}">
                <a16:creationId xmlns:a16="http://schemas.microsoft.com/office/drawing/2014/main" id="{8FF5CC61-0654-4327-A986-590A20932073}"/>
              </a:ext>
            </a:extLst>
          </p:cNvPr>
          <p:cNvSpPr>
            <a:spLocks noGrp="1"/>
          </p:cNvSpPr>
          <p:nvPr>
            <p:ph type="ftr" sz="quarter" idx="2"/>
          </p:nvPr>
        </p:nvSpPr>
        <p:spPr>
          <a:xfrm>
            <a:off x="0" y="9440646"/>
            <a:ext cx="2949787" cy="496967"/>
          </a:xfrm>
          <a:prstGeom prst="rect">
            <a:avLst/>
          </a:prstGeom>
        </p:spPr>
        <p:txBody>
          <a:bodyPr vert="horz" lIns="91440" tIns="45720" rIns="91440" bIns="45720" rtlCol="0" anchor="b"/>
          <a:lstStyle>
            <a:lvl1pPr algn="l" eaLnBrk="1" hangingPunct="1">
              <a:defRPr sz="1200">
                <a:latin typeface="Arial"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08AC1C45-0F43-48C0-B002-C9B3D43E6829}"/>
              </a:ext>
            </a:extLst>
          </p:cNvPr>
          <p:cNvSpPr>
            <a:spLocks noGrp="1"/>
          </p:cNvSpPr>
          <p:nvPr>
            <p:ph type="sldNum" sz="quarter" idx="3"/>
          </p:nvPr>
        </p:nvSpPr>
        <p:spPr>
          <a:xfrm>
            <a:off x="3855838" y="9440646"/>
            <a:ext cx="2949787" cy="49696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9110BEB4-104C-48ED-94EB-37E4DD73171D}"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9EC3EFB0-BA73-456B-9B5F-DD38C5D8D7C5}"/>
              </a:ext>
            </a:extLst>
          </p:cNvPr>
          <p:cNvSpPr>
            <a:spLocks noGrp="1" noChangeArrowheads="1"/>
          </p:cNvSpPr>
          <p:nvPr>
            <p:ph type="hdr" sz="quarter"/>
          </p:nvPr>
        </p:nvSpPr>
        <p:spPr bwMode="auto">
          <a:xfrm>
            <a:off x="0" y="0"/>
            <a:ext cx="2949787" cy="496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ltLang="en-US"/>
          </a:p>
        </p:txBody>
      </p:sp>
      <p:sp>
        <p:nvSpPr>
          <p:cNvPr id="4099" name="Rectangle 3">
            <a:extLst>
              <a:ext uri="{FF2B5EF4-FFF2-40B4-BE49-F238E27FC236}">
                <a16:creationId xmlns:a16="http://schemas.microsoft.com/office/drawing/2014/main" id="{5A2FDA0D-68A5-45FB-ACCD-D31E58A20DD1}"/>
              </a:ext>
            </a:extLst>
          </p:cNvPr>
          <p:cNvSpPr>
            <a:spLocks noGrp="1" noChangeArrowheads="1"/>
          </p:cNvSpPr>
          <p:nvPr>
            <p:ph type="dt" idx="1"/>
          </p:nvPr>
        </p:nvSpPr>
        <p:spPr bwMode="auto">
          <a:xfrm>
            <a:off x="3855838" y="0"/>
            <a:ext cx="2949787" cy="496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ltLang="en-US"/>
          </a:p>
        </p:txBody>
      </p:sp>
      <p:sp>
        <p:nvSpPr>
          <p:cNvPr id="24580" name="Rectangle 4">
            <a:extLst>
              <a:ext uri="{FF2B5EF4-FFF2-40B4-BE49-F238E27FC236}">
                <a16:creationId xmlns:a16="http://schemas.microsoft.com/office/drawing/2014/main" id="{464210CE-18C0-4DF9-AC28-F46979367E0C}"/>
              </a:ext>
            </a:extLst>
          </p:cNvPr>
          <p:cNvSpPr>
            <a:spLocks noGrp="1" noRot="1" noChangeAspect="1" noChangeArrowheads="1" noTextEdit="1"/>
          </p:cNvSpPr>
          <p:nvPr>
            <p:ph type="sldImg" idx="2"/>
          </p:nvPr>
        </p:nvSpPr>
        <p:spPr bwMode="auto">
          <a:xfrm>
            <a:off x="92075" y="746125"/>
            <a:ext cx="6623050" cy="3725863"/>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a:extLst>
              <a:ext uri="{FF2B5EF4-FFF2-40B4-BE49-F238E27FC236}">
                <a16:creationId xmlns:a16="http://schemas.microsoft.com/office/drawing/2014/main" id="{22883CD0-1746-4C63-903F-6258CB624155}"/>
              </a:ext>
            </a:extLst>
          </p:cNvPr>
          <p:cNvSpPr>
            <a:spLocks noGrp="1" noChangeArrowheads="1"/>
          </p:cNvSpPr>
          <p:nvPr>
            <p:ph type="body" sz="quarter" idx="3"/>
          </p:nvPr>
        </p:nvSpPr>
        <p:spPr bwMode="auto">
          <a:xfrm>
            <a:off x="680720" y="4721186"/>
            <a:ext cx="5445760" cy="4472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4102" name="Rectangle 6">
            <a:extLst>
              <a:ext uri="{FF2B5EF4-FFF2-40B4-BE49-F238E27FC236}">
                <a16:creationId xmlns:a16="http://schemas.microsoft.com/office/drawing/2014/main" id="{F4553A76-C814-4FA7-B74A-72C53FD5AE8C}"/>
              </a:ext>
            </a:extLst>
          </p:cNvPr>
          <p:cNvSpPr>
            <a:spLocks noGrp="1" noChangeArrowheads="1"/>
          </p:cNvSpPr>
          <p:nvPr>
            <p:ph type="ftr" sz="quarter" idx="4"/>
          </p:nvPr>
        </p:nvSpPr>
        <p:spPr bwMode="auto">
          <a:xfrm>
            <a:off x="0" y="9440646"/>
            <a:ext cx="2949787" cy="496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ltLang="en-US"/>
          </a:p>
        </p:txBody>
      </p:sp>
      <p:sp>
        <p:nvSpPr>
          <p:cNvPr id="4103" name="Rectangle 7">
            <a:extLst>
              <a:ext uri="{FF2B5EF4-FFF2-40B4-BE49-F238E27FC236}">
                <a16:creationId xmlns:a16="http://schemas.microsoft.com/office/drawing/2014/main" id="{C4FC98D9-37AA-4B45-9443-2C1146331E7C}"/>
              </a:ext>
            </a:extLst>
          </p:cNvPr>
          <p:cNvSpPr>
            <a:spLocks noGrp="1" noChangeArrowheads="1"/>
          </p:cNvSpPr>
          <p:nvPr>
            <p:ph type="sldNum" sz="quarter" idx="5"/>
          </p:nvPr>
        </p:nvSpPr>
        <p:spPr bwMode="auto">
          <a:xfrm>
            <a:off x="3855838" y="9440646"/>
            <a:ext cx="2949787" cy="496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FF9B51DE-F790-4E09-8E4D-3BE6A6F8C8D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155" algn="l" rtl="0" eaLnBrk="0" fontAlgn="base" hangingPunct="0">
      <a:spcBef>
        <a:spcPct val="30000"/>
      </a:spcBef>
      <a:spcAft>
        <a:spcPct val="0"/>
      </a:spcAft>
      <a:defRPr sz="1200" kern="1200">
        <a:solidFill>
          <a:schemeClr val="tx1"/>
        </a:solidFill>
        <a:latin typeface="Arial" charset="0"/>
        <a:ea typeface="+mn-ea"/>
        <a:cs typeface="+mn-cs"/>
      </a:defRPr>
    </a:lvl2pPr>
    <a:lvl3pPr marL="914309" algn="l" rtl="0" eaLnBrk="0" fontAlgn="base" hangingPunct="0">
      <a:spcBef>
        <a:spcPct val="30000"/>
      </a:spcBef>
      <a:spcAft>
        <a:spcPct val="0"/>
      </a:spcAft>
      <a:defRPr sz="1200" kern="1200">
        <a:solidFill>
          <a:schemeClr val="tx1"/>
        </a:solidFill>
        <a:latin typeface="Arial" charset="0"/>
        <a:ea typeface="+mn-ea"/>
        <a:cs typeface="+mn-cs"/>
      </a:defRPr>
    </a:lvl3pPr>
    <a:lvl4pPr marL="1371464" algn="l" rtl="0" eaLnBrk="0" fontAlgn="base" hangingPunct="0">
      <a:spcBef>
        <a:spcPct val="30000"/>
      </a:spcBef>
      <a:spcAft>
        <a:spcPct val="0"/>
      </a:spcAft>
      <a:defRPr sz="1200" kern="1200">
        <a:solidFill>
          <a:schemeClr val="tx1"/>
        </a:solidFill>
        <a:latin typeface="Arial" charset="0"/>
        <a:ea typeface="+mn-ea"/>
        <a:cs typeface="+mn-cs"/>
      </a:defRPr>
    </a:lvl4pPr>
    <a:lvl5pPr marL="1828618" algn="l" rtl="0" eaLnBrk="0" fontAlgn="base" hangingPunct="0">
      <a:spcBef>
        <a:spcPct val="30000"/>
      </a:spcBef>
      <a:spcAft>
        <a:spcPct val="0"/>
      </a:spcAft>
      <a:defRPr sz="1200" kern="1200">
        <a:solidFill>
          <a:schemeClr val="tx1"/>
        </a:solidFill>
        <a:latin typeface="Arial" charset="0"/>
        <a:ea typeface="+mn-ea"/>
        <a:cs typeface="+mn-cs"/>
      </a:defRPr>
    </a:lvl5pPr>
    <a:lvl6pPr marL="2285774" algn="l" defTabSz="914309" rtl="0" eaLnBrk="1" latinLnBrk="0" hangingPunct="1">
      <a:defRPr sz="1200" kern="1200">
        <a:solidFill>
          <a:schemeClr val="tx1"/>
        </a:solidFill>
        <a:latin typeface="+mn-lt"/>
        <a:ea typeface="+mn-ea"/>
        <a:cs typeface="+mn-cs"/>
      </a:defRPr>
    </a:lvl6pPr>
    <a:lvl7pPr marL="2742926" algn="l" defTabSz="914309" rtl="0" eaLnBrk="1" latinLnBrk="0" hangingPunct="1">
      <a:defRPr sz="1200" kern="1200">
        <a:solidFill>
          <a:schemeClr val="tx1"/>
        </a:solidFill>
        <a:latin typeface="+mn-lt"/>
        <a:ea typeface="+mn-ea"/>
        <a:cs typeface="+mn-cs"/>
      </a:defRPr>
    </a:lvl7pPr>
    <a:lvl8pPr marL="3200080" algn="l" defTabSz="914309" rtl="0" eaLnBrk="1" latinLnBrk="0" hangingPunct="1">
      <a:defRPr sz="1200" kern="1200">
        <a:solidFill>
          <a:schemeClr val="tx1"/>
        </a:solidFill>
        <a:latin typeface="+mn-lt"/>
        <a:ea typeface="+mn-ea"/>
        <a:cs typeface="+mn-cs"/>
      </a:defRPr>
    </a:lvl8pPr>
    <a:lvl9pPr marL="3657235" algn="l" defTabSz="91430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F9B51DE-F790-4E09-8E4D-3BE6A6F8C8D4}" type="slidenum">
              <a:rPr lang="en-US" altLang="en-US" smtClean="0"/>
              <a:pPr>
                <a:defRPr/>
              </a:pPr>
              <a:t>1</a:t>
            </a:fld>
            <a:endParaRPr lang="en-US" altLang="en-US"/>
          </a:p>
        </p:txBody>
      </p:sp>
    </p:spTree>
    <p:extLst>
      <p:ext uri="{BB962C8B-B14F-4D97-AF65-F5344CB8AC3E}">
        <p14:creationId xmlns:p14="http://schemas.microsoft.com/office/powerpoint/2010/main" val="1951362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F9B51DE-F790-4E09-8E4D-3BE6A6F8C8D4}" type="slidenum">
              <a:rPr lang="en-US" altLang="en-US" smtClean="0"/>
              <a:pPr>
                <a:defRPr/>
              </a:pPr>
              <a:t>4</a:t>
            </a:fld>
            <a:endParaRPr lang="en-US" altLang="en-US"/>
          </a:p>
        </p:txBody>
      </p:sp>
    </p:spTree>
    <p:extLst>
      <p:ext uri="{BB962C8B-B14F-4D97-AF65-F5344CB8AC3E}">
        <p14:creationId xmlns:p14="http://schemas.microsoft.com/office/powerpoint/2010/main" val="1475299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F9B51DE-F790-4E09-8E4D-3BE6A6F8C8D4}" type="slidenum">
              <a:rPr lang="en-US" altLang="en-US" smtClean="0"/>
              <a:pPr>
                <a:defRPr/>
              </a:pPr>
              <a:t>6</a:t>
            </a:fld>
            <a:endParaRPr lang="en-US" altLang="en-US"/>
          </a:p>
        </p:txBody>
      </p:sp>
    </p:spTree>
    <p:extLst>
      <p:ext uri="{BB962C8B-B14F-4D97-AF65-F5344CB8AC3E}">
        <p14:creationId xmlns:p14="http://schemas.microsoft.com/office/powerpoint/2010/main" val="12182973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F9B51DE-F790-4E09-8E4D-3BE6A6F8C8D4}" type="slidenum">
              <a:rPr lang="en-US" altLang="en-US" smtClean="0"/>
              <a:pPr>
                <a:defRPr/>
              </a:pPr>
              <a:t>7</a:t>
            </a:fld>
            <a:endParaRPr lang="en-US" altLang="en-US"/>
          </a:p>
        </p:txBody>
      </p:sp>
    </p:spTree>
    <p:extLst>
      <p:ext uri="{BB962C8B-B14F-4D97-AF65-F5344CB8AC3E}">
        <p14:creationId xmlns:p14="http://schemas.microsoft.com/office/powerpoint/2010/main" val="34991793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F9B51DE-F790-4E09-8E4D-3BE6A6F8C8D4}" type="slidenum">
              <a:rPr lang="en-US" altLang="en-US" smtClean="0"/>
              <a:pPr>
                <a:defRPr/>
              </a:pPr>
              <a:t>10</a:t>
            </a:fld>
            <a:endParaRPr lang="en-US" altLang="en-US"/>
          </a:p>
        </p:txBody>
      </p:sp>
    </p:spTree>
    <p:extLst>
      <p:ext uri="{BB962C8B-B14F-4D97-AF65-F5344CB8AC3E}">
        <p14:creationId xmlns:p14="http://schemas.microsoft.com/office/powerpoint/2010/main" val="24583850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8.jpeg"/><Relationship Id="rId2" Type="http://schemas.openxmlformats.org/officeDocument/2006/relationships/image" Target="../media/image12.jpeg"/><Relationship Id="rId1" Type="http://schemas.openxmlformats.org/officeDocument/2006/relationships/slideMaster" Target="../slideMasters/slideMaster1.xml"/><Relationship Id="rId6" Type="http://schemas.openxmlformats.org/officeDocument/2006/relationships/image" Target="../media/image17.jpeg"/><Relationship Id="rId5" Type="http://schemas.openxmlformats.org/officeDocument/2006/relationships/image" Target="../media/image14.png"/><Relationship Id="rId4" Type="http://schemas.openxmlformats.org/officeDocument/2006/relationships/image" Target="../media/image16.jpe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3FF3C87-FE76-42D9-9142-C564F4CF704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000"/>
          </a:xfrm>
          <a:prstGeom prst="rect">
            <a:avLst/>
          </a:prstGeom>
        </p:spPr>
      </p:pic>
    </p:spTree>
    <p:extLst>
      <p:ext uri="{BB962C8B-B14F-4D97-AF65-F5344CB8AC3E}">
        <p14:creationId xmlns:p14="http://schemas.microsoft.com/office/powerpoint/2010/main" val="1616120265"/>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4B69DC-1CC0-482A-89FF-2DFF8DEDAD32}"/>
              </a:ext>
            </a:extLst>
          </p:cNvPr>
          <p:cNvSpPr/>
          <p:nvPr userDrawn="1"/>
        </p:nvSpPr>
        <p:spPr>
          <a:xfrm>
            <a:off x="0" y="0"/>
            <a:ext cx="12192000" cy="688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Map&#10;&#10;Description automatically generated">
            <a:extLst>
              <a:ext uri="{FF2B5EF4-FFF2-40B4-BE49-F238E27FC236}">
                <a16:creationId xmlns:a16="http://schemas.microsoft.com/office/drawing/2014/main" id="{F9B316B4-F95F-46EF-BBD7-327EF5DCEF07}"/>
              </a:ext>
            </a:extLst>
          </p:cNvPr>
          <p:cNvPicPr>
            <a:picLocks noChangeAspect="1"/>
          </p:cNvPicPr>
          <p:nvPr userDrawn="1"/>
        </p:nvPicPr>
        <p:blipFill>
          <a:blip r:embed="rId2" cstate="email">
            <a:alphaModFix amt="28000"/>
            <a:grayscl/>
            <a:extLst>
              <a:ext uri="{28A0092B-C50C-407E-A947-70E740481C1C}">
                <a14:useLocalDpi xmlns:a14="http://schemas.microsoft.com/office/drawing/2010/main"/>
              </a:ext>
            </a:extLst>
          </a:blip>
          <a:stretch>
            <a:fillRect/>
          </a:stretch>
        </p:blipFill>
        <p:spPr>
          <a:xfrm>
            <a:off x="0" y="440576"/>
            <a:ext cx="12192000" cy="6442824"/>
          </a:xfrm>
          <a:prstGeom prst="rect">
            <a:avLst/>
          </a:prstGeom>
        </p:spPr>
      </p:pic>
      <p:pic>
        <p:nvPicPr>
          <p:cNvPr id="14" name="Picture 13" descr="Logo&#10;&#10;Description automatically generated">
            <a:extLst>
              <a:ext uri="{FF2B5EF4-FFF2-40B4-BE49-F238E27FC236}">
                <a16:creationId xmlns:a16="http://schemas.microsoft.com/office/drawing/2014/main" id="{08664336-6029-4680-89A4-7EC13A06EEE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414352" y="150860"/>
            <a:ext cx="630584" cy="289716"/>
          </a:xfrm>
          <a:prstGeom prst="rect">
            <a:avLst/>
          </a:prstGeom>
        </p:spPr>
      </p:pic>
      <p:sp>
        <p:nvSpPr>
          <p:cNvPr id="15" name="Text Placeholder 7">
            <a:extLst>
              <a:ext uri="{FF2B5EF4-FFF2-40B4-BE49-F238E27FC236}">
                <a16:creationId xmlns:a16="http://schemas.microsoft.com/office/drawing/2014/main" id="{B60D47BF-7870-490F-B3CF-67FA021E0F2B}"/>
              </a:ext>
            </a:extLst>
          </p:cNvPr>
          <p:cNvSpPr>
            <a:spLocks noGrp="1"/>
          </p:cNvSpPr>
          <p:nvPr>
            <p:ph type="body" sz="quarter" idx="10" hasCustomPrompt="1"/>
          </p:nvPr>
        </p:nvSpPr>
        <p:spPr>
          <a:xfrm>
            <a:off x="475551" y="463242"/>
            <a:ext cx="5889625" cy="364340"/>
          </a:xfrm>
          <a:prstGeom prst="rect">
            <a:avLst/>
          </a:prstGeom>
        </p:spPr>
        <p:txBody>
          <a:bodyPr/>
          <a:lstStyle>
            <a:lvl1pPr marL="0" indent="0">
              <a:buNone/>
              <a:defRPr sz="1800" spc="300">
                <a:solidFill>
                  <a:schemeClr val="tx2"/>
                </a:solidFill>
                <a:latin typeface="+mj-lt"/>
              </a:defRPr>
            </a:lvl1pPr>
            <a:lvl2pPr marL="457152" indent="0">
              <a:buNone/>
              <a:defRPr/>
            </a:lvl2pPr>
          </a:lstStyle>
          <a:p>
            <a:pPr lvl="0"/>
            <a:r>
              <a:rPr lang="en-US"/>
              <a:t>CLICK TO EDIT TEXT</a:t>
            </a:r>
          </a:p>
        </p:txBody>
      </p:sp>
      <p:sp>
        <p:nvSpPr>
          <p:cNvPr id="16" name="Text Placeholder 7">
            <a:extLst>
              <a:ext uri="{FF2B5EF4-FFF2-40B4-BE49-F238E27FC236}">
                <a16:creationId xmlns:a16="http://schemas.microsoft.com/office/drawing/2014/main" id="{5D5C3738-DB59-414F-BD16-0F02FBCF998F}"/>
              </a:ext>
            </a:extLst>
          </p:cNvPr>
          <p:cNvSpPr>
            <a:spLocks noGrp="1"/>
          </p:cNvSpPr>
          <p:nvPr>
            <p:ph type="body" sz="quarter" idx="11" hasCustomPrompt="1"/>
          </p:nvPr>
        </p:nvSpPr>
        <p:spPr>
          <a:xfrm>
            <a:off x="475550" y="756332"/>
            <a:ext cx="5889625" cy="442558"/>
          </a:xfrm>
          <a:prstGeom prst="rect">
            <a:avLst/>
          </a:prstGeom>
        </p:spPr>
        <p:txBody>
          <a:bodyPr/>
          <a:lstStyle>
            <a:lvl1pPr marL="0" indent="0">
              <a:buNone/>
              <a:defRPr sz="2800" spc="0">
                <a:solidFill>
                  <a:schemeClr val="bg2"/>
                </a:solidFill>
                <a:latin typeface="Georgia" panose="02040502050405020303" pitchFamily="18" charset="0"/>
              </a:defRPr>
            </a:lvl1pPr>
            <a:lvl2pPr marL="457152" indent="0">
              <a:buNone/>
              <a:defRPr/>
            </a:lvl2pPr>
          </a:lstStyle>
          <a:p>
            <a:pPr lvl="0"/>
            <a:r>
              <a:rPr lang="en-US"/>
              <a:t>Click to edit text</a:t>
            </a:r>
          </a:p>
        </p:txBody>
      </p:sp>
    </p:spTree>
    <p:extLst>
      <p:ext uri="{BB962C8B-B14F-4D97-AF65-F5344CB8AC3E}">
        <p14:creationId xmlns:p14="http://schemas.microsoft.com/office/powerpoint/2010/main" val="1230809162"/>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32CA380-68D3-4A64-BD07-79CB77203981}"/>
              </a:ext>
            </a:extLst>
          </p:cNvPr>
          <p:cNvSpPr/>
          <p:nvPr userDrawn="1"/>
        </p:nvSpPr>
        <p:spPr>
          <a:xfrm>
            <a:off x="6096000" y="0"/>
            <a:ext cx="6096000"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 Placeholder 7">
            <a:extLst>
              <a:ext uri="{FF2B5EF4-FFF2-40B4-BE49-F238E27FC236}">
                <a16:creationId xmlns:a16="http://schemas.microsoft.com/office/drawing/2014/main" id="{A0432CAF-E7A5-4198-865C-3178AA6C7E93}"/>
              </a:ext>
            </a:extLst>
          </p:cNvPr>
          <p:cNvSpPr>
            <a:spLocks noGrp="1"/>
          </p:cNvSpPr>
          <p:nvPr>
            <p:ph type="body" sz="quarter" idx="10" hasCustomPrompt="1"/>
          </p:nvPr>
        </p:nvSpPr>
        <p:spPr>
          <a:xfrm>
            <a:off x="475551" y="463242"/>
            <a:ext cx="5889625" cy="364340"/>
          </a:xfrm>
          <a:prstGeom prst="rect">
            <a:avLst/>
          </a:prstGeom>
        </p:spPr>
        <p:txBody>
          <a:bodyPr/>
          <a:lstStyle>
            <a:lvl1pPr marL="0" indent="0">
              <a:buNone/>
              <a:defRPr sz="1800" spc="300">
                <a:solidFill>
                  <a:schemeClr val="tx2"/>
                </a:solidFill>
                <a:latin typeface="+mj-lt"/>
              </a:defRPr>
            </a:lvl1pPr>
            <a:lvl2pPr marL="457152" indent="0">
              <a:buNone/>
              <a:defRPr/>
            </a:lvl2pPr>
          </a:lstStyle>
          <a:p>
            <a:pPr lvl="0"/>
            <a:r>
              <a:rPr lang="en-US"/>
              <a:t>CLICK TO EDIT TEXT</a:t>
            </a:r>
          </a:p>
        </p:txBody>
      </p:sp>
      <p:sp>
        <p:nvSpPr>
          <p:cNvPr id="12" name="Text Placeholder 7">
            <a:extLst>
              <a:ext uri="{FF2B5EF4-FFF2-40B4-BE49-F238E27FC236}">
                <a16:creationId xmlns:a16="http://schemas.microsoft.com/office/drawing/2014/main" id="{BF3E1E10-48A3-4037-B338-DEC39EED8266}"/>
              </a:ext>
            </a:extLst>
          </p:cNvPr>
          <p:cNvSpPr>
            <a:spLocks noGrp="1"/>
          </p:cNvSpPr>
          <p:nvPr>
            <p:ph type="body" sz="quarter" idx="11" hasCustomPrompt="1"/>
          </p:nvPr>
        </p:nvSpPr>
        <p:spPr>
          <a:xfrm>
            <a:off x="475550" y="756332"/>
            <a:ext cx="5889625" cy="442558"/>
          </a:xfrm>
          <a:prstGeom prst="rect">
            <a:avLst/>
          </a:prstGeom>
        </p:spPr>
        <p:txBody>
          <a:bodyPr/>
          <a:lstStyle>
            <a:lvl1pPr marL="0" indent="0">
              <a:buNone/>
              <a:defRPr sz="2800" spc="0">
                <a:solidFill>
                  <a:schemeClr val="bg2"/>
                </a:solidFill>
                <a:latin typeface="Georgia" panose="02040502050405020303" pitchFamily="18" charset="0"/>
              </a:defRPr>
            </a:lvl1pPr>
            <a:lvl2pPr marL="457152" indent="0">
              <a:buNone/>
              <a:defRPr/>
            </a:lvl2pPr>
          </a:lstStyle>
          <a:p>
            <a:pPr lvl="0"/>
            <a:r>
              <a:rPr lang="en-US"/>
              <a:t>Click to edit text</a:t>
            </a:r>
          </a:p>
        </p:txBody>
      </p:sp>
      <p:pic>
        <p:nvPicPr>
          <p:cNvPr id="6" name="Picture 5" descr="Logo&#10;&#10;Description automatically generated">
            <a:extLst>
              <a:ext uri="{FF2B5EF4-FFF2-40B4-BE49-F238E27FC236}">
                <a16:creationId xmlns:a16="http://schemas.microsoft.com/office/drawing/2014/main" id="{DA7735E6-7488-495F-BAFB-2CF50324389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14352" y="150860"/>
            <a:ext cx="630584" cy="289716"/>
          </a:xfrm>
          <a:prstGeom prst="rect">
            <a:avLst/>
          </a:prstGeom>
        </p:spPr>
      </p:pic>
    </p:spTree>
    <p:extLst>
      <p:ext uri="{BB962C8B-B14F-4D97-AF65-F5344CB8AC3E}">
        <p14:creationId xmlns:p14="http://schemas.microsoft.com/office/powerpoint/2010/main" val="2365646681"/>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pic>
        <p:nvPicPr>
          <p:cNvPr id="5" name="Picture 4" descr="A group of wind turbines in a field&#10;&#10;Description automatically generated with medium confidence">
            <a:extLst>
              <a:ext uri="{FF2B5EF4-FFF2-40B4-BE49-F238E27FC236}">
                <a16:creationId xmlns:a16="http://schemas.microsoft.com/office/drawing/2014/main" id="{1FE192ED-405F-4EDF-AA7A-2C31A96FBAD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 y="0"/>
            <a:ext cx="6095998" cy="6858000"/>
          </a:xfrm>
          <a:prstGeom prst="rect">
            <a:avLst/>
          </a:prstGeom>
        </p:spPr>
      </p:pic>
      <p:sp>
        <p:nvSpPr>
          <p:cNvPr id="4" name="Rectangle 3">
            <a:extLst>
              <a:ext uri="{FF2B5EF4-FFF2-40B4-BE49-F238E27FC236}">
                <a16:creationId xmlns:a16="http://schemas.microsoft.com/office/drawing/2014/main" id="{A9E8A6E6-9257-4F30-805E-9A885F77F3B9}"/>
              </a:ext>
            </a:extLst>
          </p:cNvPr>
          <p:cNvSpPr/>
          <p:nvPr userDrawn="1"/>
        </p:nvSpPr>
        <p:spPr>
          <a:xfrm>
            <a:off x="6096000" y="0"/>
            <a:ext cx="6095999"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8" name="Picture 7" descr="Logo&#10;&#10;Description automatically generated">
            <a:extLst>
              <a:ext uri="{FF2B5EF4-FFF2-40B4-BE49-F238E27FC236}">
                <a16:creationId xmlns:a16="http://schemas.microsoft.com/office/drawing/2014/main" id="{04659425-0ECE-4947-8461-FE9BA72DFAE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414352" y="150860"/>
            <a:ext cx="630584" cy="289716"/>
          </a:xfrm>
          <a:prstGeom prst="rect">
            <a:avLst/>
          </a:prstGeom>
        </p:spPr>
      </p:pic>
    </p:spTree>
    <p:extLst>
      <p:ext uri="{BB962C8B-B14F-4D97-AF65-F5344CB8AC3E}">
        <p14:creationId xmlns:p14="http://schemas.microsoft.com/office/powerpoint/2010/main" val="2961129817"/>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pic>
        <p:nvPicPr>
          <p:cNvPr id="5" name="Picture 4" descr="A picture containing grass, sky, outdoor&#10;&#10;Description automatically generated">
            <a:extLst>
              <a:ext uri="{FF2B5EF4-FFF2-40B4-BE49-F238E27FC236}">
                <a16:creationId xmlns:a16="http://schemas.microsoft.com/office/drawing/2014/main" id="{BAE42A6F-5986-4742-B9E6-CEB993B4F59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 r="-17452"/>
          <a:stretch/>
        </p:blipFill>
        <p:spPr>
          <a:xfrm>
            <a:off x="0" y="0"/>
            <a:ext cx="7159852" cy="6858000"/>
          </a:xfrm>
          <a:prstGeom prst="rect">
            <a:avLst/>
          </a:prstGeom>
        </p:spPr>
      </p:pic>
      <p:sp>
        <p:nvSpPr>
          <p:cNvPr id="4" name="Rectangle 3">
            <a:extLst>
              <a:ext uri="{FF2B5EF4-FFF2-40B4-BE49-F238E27FC236}">
                <a16:creationId xmlns:a16="http://schemas.microsoft.com/office/drawing/2014/main" id="{A9E8A6E6-9257-4F30-805E-9A885F77F3B9}"/>
              </a:ext>
            </a:extLst>
          </p:cNvPr>
          <p:cNvSpPr/>
          <p:nvPr userDrawn="1"/>
        </p:nvSpPr>
        <p:spPr>
          <a:xfrm>
            <a:off x="6096000" y="0"/>
            <a:ext cx="6095999"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8" name="Picture 7" descr="Logo&#10;&#10;Description automatically generated">
            <a:extLst>
              <a:ext uri="{FF2B5EF4-FFF2-40B4-BE49-F238E27FC236}">
                <a16:creationId xmlns:a16="http://schemas.microsoft.com/office/drawing/2014/main" id="{CD1D8377-24E7-4EEF-BC9A-8EF63A9A09F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414352" y="150860"/>
            <a:ext cx="630584" cy="289716"/>
          </a:xfrm>
          <a:prstGeom prst="rect">
            <a:avLst/>
          </a:prstGeom>
        </p:spPr>
      </p:pic>
    </p:spTree>
    <p:extLst>
      <p:ext uri="{BB962C8B-B14F-4D97-AF65-F5344CB8AC3E}">
        <p14:creationId xmlns:p14="http://schemas.microsoft.com/office/powerpoint/2010/main" val="612132063"/>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pic>
        <p:nvPicPr>
          <p:cNvPr id="3" name="Picture 2" descr="A group of wind turbines&#10;&#10;Description automatically generated with low confidence">
            <a:extLst>
              <a:ext uri="{FF2B5EF4-FFF2-40B4-BE49-F238E27FC236}">
                <a16:creationId xmlns:a16="http://schemas.microsoft.com/office/drawing/2014/main" id="{DE0E0EC8-BFB6-4ED5-A645-95AAC3880D6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7530353" cy="6858000"/>
          </a:xfrm>
          <a:prstGeom prst="rect">
            <a:avLst/>
          </a:prstGeom>
        </p:spPr>
      </p:pic>
      <p:sp>
        <p:nvSpPr>
          <p:cNvPr id="4" name="Rectangle 3">
            <a:extLst>
              <a:ext uri="{FF2B5EF4-FFF2-40B4-BE49-F238E27FC236}">
                <a16:creationId xmlns:a16="http://schemas.microsoft.com/office/drawing/2014/main" id="{A9E8A6E6-9257-4F30-805E-9A885F77F3B9}"/>
              </a:ext>
            </a:extLst>
          </p:cNvPr>
          <p:cNvSpPr/>
          <p:nvPr userDrawn="1"/>
        </p:nvSpPr>
        <p:spPr>
          <a:xfrm>
            <a:off x="6096000" y="0"/>
            <a:ext cx="6095999"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8" name="Picture 7" descr="Logo&#10;&#10;Description automatically generated">
            <a:extLst>
              <a:ext uri="{FF2B5EF4-FFF2-40B4-BE49-F238E27FC236}">
                <a16:creationId xmlns:a16="http://schemas.microsoft.com/office/drawing/2014/main" id="{6127B86C-B69E-4339-A2B2-D6E4E2F6EC1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414352" y="150860"/>
            <a:ext cx="630584" cy="289716"/>
          </a:xfrm>
          <a:prstGeom prst="rect">
            <a:avLst/>
          </a:prstGeom>
        </p:spPr>
      </p:pic>
    </p:spTree>
    <p:extLst>
      <p:ext uri="{BB962C8B-B14F-4D97-AF65-F5344CB8AC3E}">
        <p14:creationId xmlns:p14="http://schemas.microsoft.com/office/powerpoint/2010/main" val="773555180"/>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pic>
        <p:nvPicPr>
          <p:cNvPr id="5" name="Picture 4" descr="A picture containing sky, outdoor, person, person&#10;&#10;Description automatically generated">
            <a:extLst>
              <a:ext uri="{FF2B5EF4-FFF2-40B4-BE49-F238E27FC236}">
                <a16:creationId xmlns:a16="http://schemas.microsoft.com/office/drawing/2014/main" id="{3CE5C5F0-5C1A-4DA5-A337-FBDBA446DC0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6096000" cy="6858000"/>
          </a:xfrm>
          <a:prstGeom prst="rect">
            <a:avLst/>
          </a:prstGeom>
        </p:spPr>
      </p:pic>
      <p:sp>
        <p:nvSpPr>
          <p:cNvPr id="4" name="Rectangle 3">
            <a:extLst>
              <a:ext uri="{FF2B5EF4-FFF2-40B4-BE49-F238E27FC236}">
                <a16:creationId xmlns:a16="http://schemas.microsoft.com/office/drawing/2014/main" id="{A9E8A6E6-9257-4F30-805E-9A885F77F3B9}"/>
              </a:ext>
            </a:extLst>
          </p:cNvPr>
          <p:cNvSpPr/>
          <p:nvPr userDrawn="1"/>
        </p:nvSpPr>
        <p:spPr>
          <a:xfrm>
            <a:off x="6096000" y="0"/>
            <a:ext cx="6095999"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8" name="Picture 7" descr="Logo&#10;&#10;Description automatically generated">
            <a:extLst>
              <a:ext uri="{FF2B5EF4-FFF2-40B4-BE49-F238E27FC236}">
                <a16:creationId xmlns:a16="http://schemas.microsoft.com/office/drawing/2014/main" id="{6127B86C-B69E-4339-A2B2-D6E4E2F6EC1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414352" y="150860"/>
            <a:ext cx="630584" cy="289716"/>
          </a:xfrm>
          <a:prstGeom prst="rect">
            <a:avLst/>
          </a:prstGeom>
        </p:spPr>
      </p:pic>
    </p:spTree>
    <p:extLst>
      <p:ext uri="{BB962C8B-B14F-4D97-AF65-F5344CB8AC3E}">
        <p14:creationId xmlns:p14="http://schemas.microsoft.com/office/powerpoint/2010/main" val="3714320710"/>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descr="A picture containing grass, sky, outdoor&#10;&#10;Description automatically generated">
            <a:extLst>
              <a:ext uri="{FF2B5EF4-FFF2-40B4-BE49-F238E27FC236}">
                <a16:creationId xmlns:a16="http://schemas.microsoft.com/office/drawing/2014/main" id="{4FA1E149-355E-443E-860F-BE7DE293F72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 t="49914" r="-17452"/>
          <a:stretch/>
        </p:blipFill>
        <p:spPr>
          <a:xfrm>
            <a:off x="3748645" y="1729389"/>
            <a:ext cx="5502233" cy="2639664"/>
          </a:xfrm>
          <a:prstGeom prst="rect">
            <a:avLst/>
          </a:prstGeom>
        </p:spPr>
      </p:pic>
      <p:pic>
        <p:nvPicPr>
          <p:cNvPr id="5" name="Picture 4" descr="A row of wind turbines&#10;&#10;Description automatically generated with medium confidence">
            <a:extLst>
              <a:ext uri="{FF2B5EF4-FFF2-40B4-BE49-F238E27FC236}">
                <a16:creationId xmlns:a16="http://schemas.microsoft.com/office/drawing/2014/main" id="{7490272A-1819-4ADD-B662-07574839C19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661" r="17124"/>
          <a:stretch/>
        </p:blipFill>
        <p:spPr>
          <a:xfrm>
            <a:off x="-62541" y="1729390"/>
            <a:ext cx="3809872" cy="2639663"/>
          </a:xfrm>
          <a:prstGeom prst="rect">
            <a:avLst/>
          </a:prstGeom>
        </p:spPr>
      </p:pic>
      <p:pic>
        <p:nvPicPr>
          <p:cNvPr id="6" name="Picture 5" descr="A child wearing a helmet and goggles in a car&#10;&#10;Description automatically generated with low confidence">
            <a:extLst>
              <a:ext uri="{FF2B5EF4-FFF2-40B4-BE49-F238E27FC236}">
                <a16:creationId xmlns:a16="http://schemas.microsoft.com/office/drawing/2014/main" id="{B2F64832-9C40-4DA1-B549-8B85E9258AB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3461" b="5313"/>
          <a:stretch/>
        </p:blipFill>
        <p:spPr>
          <a:xfrm>
            <a:off x="-34313" y="-1"/>
            <a:ext cx="3794831" cy="1742583"/>
          </a:xfrm>
          <a:prstGeom prst="rect">
            <a:avLst/>
          </a:prstGeom>
        </p:spPr>
      </p:pic>
      <p:pic>
        <p:nvPicPr>
          <p:cNvPr id="7" name="Picture 6" descr="A picture containing sky, outdoor, person, person&#10;&#10;Description automatically generated">
            <a:extLst>
              <a:ext uri="{FF2B5EF4-FFF2-40B4-BE49-F238E27FC236}">
                <a16:creationId xmlns:a16="http://schemas.microsoft.com/office/drawing/2014/main" id="{2C8A2697-8FB6-4E71-98B2-FCC89B4CDF59}"/>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2782"/>
          <a:stretch/>
        </p:blipFill>
        <p:spPr>
          <a:xfrm>
            <a:off x="8431481" y="-49211"/>
            <a:ext cx="3775558" cy="4418265"/>
          </a:xfrm>
          <a:prstGeom prst="rect">
            <a:avLst/>
          </a:prstGeom>
        </p:spPr>
      </p:pic>
      <p:pic>
        <p:nvPicPr>
          <p:cNvPr id="8" name="Picture 7" descr="A picture containing sky, outdoor, ground, railroad&#10;&#10;Description automatically generated">
            <a:extLst>
              <a:ext uri="{FF2B5EF4-FFF2-40B4-BE49-F238E27FC236}">
                <a16:creationId xmlns:a16="http://schemas.microsoft.com/office/drawing/2014/main" id="{F8274485-611A-460C-B081-173AD0662E6D}"/>
              </a:ext>
            </a:extLst>
          </p:cNvPr>
          <p:cNvPicPr>
            <a:picLocks noChangeAspect="1"/>
          </p:cNvPicPr>
          <p:nvPr userDrawn="1"/>
        </p:nvPicPr>
        <p:blipFill rotWithShape="1">
          <a:blip r:embed="rId6" cstate="screen">
            <a:alphaModFix/>
            <a:extLst>
              <a:ext uri="{28A0092B-C50C-407E-A947-70E740481C1C}">
                <a14:useLocalDpi xmlns:a14="http://schemas.microsoft.com/office/drawing/2010/main"/>
              </a:ext>
            </a:extLst>
          </a:blip>
          <a:srcRect l="3445" t="26110" b="9851"/>
          <a:stretch/>
        </p:blipFill>
        <p:spPr>
          <a:xfrm>
            <a:off x="3752999" y="0"/>
            <a:ext cx="4678480" cy="1742583"/>
          </a:xfrm>
          <a:prstGeom prst="rect">
            <a:avLst/>
          </a:prstGeom>
        </p:spPr>
      </p:pic>
      <p:graphicFrame>
        <p:nvGraphicFramePr>
          <p:cNvPr id="9" name="Table 4">
            <a:extLst>
              <a:ext uri="{FF2B5EF4-FFF2-40B4-BE49-F238E27FC236}">
                <a16:creationId xmlns:a16="http://schemas.microsoft.com/office/drawing/2014/main" id="{01F0C1CC-2039-434D-848F-99CF90A6813A}"/>
              </a:ext>
            </a:extLst>
          </p:cNvPr>
          <p:cNvGraphicFramePr>
            <a:graphicFrameLocks noGrp="1"/>
          </p:cNvGraphicFramePr>
          <p:nvPr userDrawn="1">
            <p:extLst>
              <p:ext uri="{D42A27DB-BD31-4B8C-83A1-F6EECF244321}">
                <p14:modId xmlns:p14="http://schemas.microsoft.com/office/powerpoint/2010/main" val="959369954"/>
              </p:ext>
            </p:extLst>
          </p:nvPr>
        </p:nvGraphicFramePr>
        <p:xfrm>
          <a:off x="15041" y="0"/>
          <a:ext cx="12191998" cy="4369055"/>
        </p:xfrm>
        <a:graphic>
          <a:graphicData uri="http://schemas.openxmlformats.org/drawingml/2006/table">
            <a:tbl>
              <a:tblPr firstRow="1" bandRow="1">
                <a:tableStyleId>{5C22544A-7EE6-4342-B048-85BDC9FD1C3A}</a:tableStyleId>
              </a:tblPr>
              <a:tblGrid>
                <a:gridCol w="937846">
                  <a:extLst>
                    <a:ext uri="{9D8B030D-6E8A-4147-A177-3AD203B41FA5}">
                      <a16:colId xmlns:a16="http://schemas.microsoft.com/office/drawing/2014/main" val="3092123049"/>
                    </a:ext>
                  </a:extLst>
                </a:gridCol>
                <a:gridCol w="937846">
                  <a:extLst>
                    <a:ext uri="{9D8B030D-6E8A-4147-A177-3AD203B41FA5}">
                      <a16:colId xmlns:a16="http://schemas.microsoft.com/office/drawing/2014/main" val="2121391074"/>
                    </a:ext>
                  </a:extLst>
                </a:gridCol>
                <a:gridCol w="937846">
                  <a:extLst>
                    <a:ext uri="{9D8B030D-6E8A-4147-A177-3AD203B41FA5}">
                      <a16:colId xmlns:a16="http://schemas.microsoft.com/office/drawing/2014/main" val="3426040397"/>
                    </a:ext>
                  </a:extLst>
                </a:gridCol>
                <a:gridCol w="937846">
                  <a:extLst>
                    <a:ext uri="{9D8B030D-6E8A-4147-A177-3AD203B41FA5}">
                      <a16:colId xmlns:a16="http://schemas.microsoft.com/office/drawing/2014/main" val="4152198539"/>
                    </a:ext>
                  </a:extLst>
                </a:gridCol>
                <a:gridCol w="937846">
                  <a:extLst>
                    <a:ext uri="{9D8B030D-6E8A-4147-A177-3AD203B41FA5}">
                      <a16:colId xmlns:a16="http://schemas.microsoft.com/office/drawing/2014/main" val="1644454606"/>
                    </a:ext>
                  </a:extLst>
                </a:gridCol>
                <a:gridCol w="937846">
                  <a:extLst>
                    <a:ext uri="{9D8B030D-6E8A-4147-A177-3AD203B41FA5}">
                      <a16:colId xmlns:a16="http://schemas.microsoft.com/office/drawing/2014/main" val="2690368542"/>
                    </a:ext>
                  </a:extLst>
                </a:gridCol>
                <a:gridCol w="937846">
                  <a:extLst>
                    <a:ext uri="{9D8B030D-6E8A-4147-A177-3AD203B41FA5}">
                      <a16:colId xmlns:a16="http://schemas.microsoft.com/office/drawing/2014/main" val="613274072"/>
                    </a:ext>
                  </a:extLst>
                </a:gridCol>
                <a:gridCol w="937846">
                  <a:extLst>
                    <a:ext uri="{9D8B030D-6E8A-4147-A177-3AD203B41FA5}">
                      <a16:colId xmlns:a16="http://schemas.microsoft.com/office/drawing/2014/main" val="968555687"/>
                    </a:ext>
                  </a:extLst>
                </a:gridCol>
                <a:gridCol w="937846">
                  <a:extLst>
                    <a:ext uri="{9D8B030D-6E8A-4147-A177-3AD203B41FA5}">
                      <a16:colId xmlns:a16="http://schemas.microsoft.com/office/drawing/2014/main" val="4051532025"/>
                    </a:ext>
                  </a:extLst>
                </a:gridCol>
                <a:gridCol w="937846">
                  <a:extLst>
                    <a:ext uri="{9D8B030D-6E8A-4147-A177-3AD203B41FA5}">
                      <a16:colId xmlns:a16="http://schemas.microsoft.com/office/drawing/2014/main" val="3410028652"/>
                    </a:ext>
                  </a:extLst>
                </a:gridCol>
                <a:gridCol w="937846">
                  <a:extLst>
                    <a:ext uri="{9D8B030D-6E8A-4147-A177-3AD203B41FA5}">
                      <a16:colId xmlns:a16="http://schemas.microsoft.com/office/drawing/2014/main" val="3440970124"/>
                    </a:ext>
                  </a:extLst>
                </a:gridCol>
                <a:gridCol w="937846">
                  <a:extLst>
                    <a:ext uri="{9D8B030D-6E8A-4147-A177-3AD203B41FA5}">
                      <a16:colId xmlns:a16="http://schemas.microsoft.com/office/drawing/2014/main" val="1835110903"/>
                    </a:ext>
                  </a:extLst>
                </a:gridCol>
                <a:gridCol w="937846">
                  <a:extLst>
                    <a:ext uri="{9D8B030D-6E8A-4147-A177-3AD203B41FA5}">
                      <a16:colId xmlns:a16="http://schemas.microsoft.com/office/drawing/2014/main" val="2011827975"/>
                    </a:ext>
                  </a:extLst>
                </a:gridCol>
              </a:tblGrid>
              <a:tr h="873811">
                <a:tc>
                  <a:txBody>
                    <a:bodyPr/>
                    <a:lstStyle/>
                    <a:p>
                      <a:endParaRPr 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54121302"/>
                  </a:ext>
                </a:extLst>
              </a:tr>
              <a:tr h="873811">
                <a:tc>
                  <a:txBody>
                    <a:bodyPr/>
                    <a:lstStyle/>
                    <a:p>
                      <a:endParaRPr 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17158416"/>
                  </a:ext>
                </a:extLst>
              </a:tr>
              <a:tr h="873811">
                <a:tc>
                  <a:txBody>
                    <a:bodyPr/>
                    <a:lstStyle/>
                    <a:p>
                      <a:endParaRPr 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64887875"/>
                  </a:ext>
                </a:extLst>
              </a:tr>
              <a:tr h="873811">
                <a:tc>
                  <a:txBody>
                    <a:bodyPr/>
                    <a:lstStyle/>
                    <a:p>
                      <a:endParaRPr 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40192449"/>
                  </a:ext>
                </a:extLst>
              </a:tr>
              <a:tr h="873811">
                <a:tc>
                  <a:txBody>
                    <a:bodyPr/>
                    <a:lstStyle/>
                    <a:p>
                      <a:endParaRPr 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531065"/>
                  </a:ext>
                </a:extLst>
              </a:tr>
            </a:tbl>
          </a:graphicData>
        </a:graphic>
      </p:graphicFrame>
      <p:sp>
        <p:nvSpPr>
          <p:cNvPr id="10" name="Title 1">
            <a:extLst>
              <a:ext uri="{FF2B5EF4-FFF2-40B4-BE49-F238E27FC236}">
                <a16:creationId xmlns:a16="http://schemas.microsoft.com/office/drawing/2014/main" id="{EFA6B9F2-3565-4EF0-A740-27985B6A96B3}"/>
              </a:ext>
            </a:extLst>
          </p:cNvPr>
          <p:cNvSpPr>
            <a:spLocks noGrp="1"/>
          </p:cNvSpPr>
          <p:nvPr>
            <p:ph type="title" idx="4294967295"/>
          </p:nvPr>
        </p:nvSpPr>
        <p:spPr>
          <a:xfrm>
            <a:off x="628650" y="5086129"/>
            <a:ext cx="8189913" cy="573088"/>
          </a:xfrm>
          <a:prstGeom prst="rect">
            <a:avLst/>
          </a:prstGeom>
        </p:spPr>
        <p:txBody>
          <a:bodyPr/>
          <a:lstStyle/>
          <a:p>
            <a:r>
              <a:rPr lang="en-GB" sz="3900" b="1">
                <a:solidFill>
                  <a:schemeClr val="bg2"/>
                </a:solidFill>
                <a:latin typeface="Trebuchet MS" panose="020B0603020202020204" pitchFamily="34" charset="0"/>
                <a:cs typeface="Arial" panose="020B0604020202020204" pitchFamily="34" charset="0"/>
              </a:rPr>
              <a:t>Construction &amp; Asset Management</a:t>
            </a:r>
          </a:p>
        </p:txBody>
      </p:sp>
      <p:pic>
        <p:nvPicPr>
          <p:cNvPr id="11" name="Picture 10" descr="Logo, company name&#10;&#10;Description automatically generated">
            <a:extLst>
              <a:ext uri="{FF2B5EF4-FFF2-40B4-BE49-F238E27FC236}">
                <a16:creationId xmlns:a16="http://schemas.microsoft.com/office/drawing/2014/main" id="{469FD65C-1083-494F-BE10-2312978F1D56}"/>
              </a:ext>
            </a:extLst>
          </p:cNvPr>
          <p:cNvPicPr>
            <a:picLocks noChangeAspect="1"/>
          </p:cNvPicPr>
          <p:nvPr userDrawn="1"/>
        </p:nvPicPr>
        <p:blipFill>
          <a:blip r:embed="rId7" cstate="hqprint">
            <a:extLst>
              <a:ext uri="{28A0092B-C50C-407E-A947-70E740481C1C}">
                <a14:useLocalDpi xmlns:a14="http://schemas.microsoft.com/office/drawing/2010/main"/>
              </a:ext>
            </a:extLst>
          </a:blip>
          <a:stretch>
            <a:fillRect/>
          </a:stretch>
        </p:blipFill>
        <p:spPr>
          <a:xfrm>
            <a:off x="9976919" y="4951080"/>
            <a:ext cx="1888366" cy="1416275"/>
          </a:xfrm>
          <a:prstGeom prst="rect">
            <a:avLst/>
          </a:prstGeom>
        </p:spPr>
      </p:pic>
      <p:sp>
        <p:nvSpPr>
          <p:cNvPr id="12" name="TextBox 11">
            <a:extLst>
              <a:ext uri="{FF2B5EF4-FFF2-40B4-BE49-F238E27FC236}">
                <a16:creationId xmlns:a16="http://schemas.microsoft.com/office/drawing/2014/main" id="{7ABD3A87-08A0-4B7A-895F-861D48BF17DD}"/>
              </a:ext>
            </a:extLst>
          </p:cNvPr>
          <p:cNvSpPr txBox="1"/>
          <p:nvPr userDrawn="1"/>
        </p:nvSpPr>
        <p:spPr>
          <a:xfrm>
            <a:off x="649289" y="5715137"/>
            <a:ext cx="1899488" cy="400110"/>
          </a:xfrm>
          <a:prstGeom prst="rect">
            <a:avLst/>
          </a:prstGeom>
          <a:noFill/>
        </p:spPr>
        <p:txBody>
          <a:bodyPr wrap="square" rtlCol="0">
            <a:spAutoFit/>
          </a:bodyPr>
          <a:lstStyle/>
          <a:p>
            <a:r>
              <a:rPr lang="en-AU" sz="2000">
                <a:solidFill>
                  <a:schemeClr val="bg1">
                    <a:lumMod val="50000"/>
                  </a:schemeClr>
                </a:solidFill>
                <a:latin typeface="+mn-lt"/>
              </a:rPr>
              <a:t>March 2022</a:t>
            </a:r>
          </a:p>
        </p:txBody>
      </p:sp>
    </p:spTree>
    <p:extLst>
      <p:ext uri="{BB962C8B-B14F-4D97-AF65-F5344CB8AC3E}">
        <p14:creationId xmlns:p14="http://schemas.microsoft.com/office/powerpoint/2010/main" val="93322702"/>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6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9E8A6E6-9257-4F30-805E-9A885F77F3B9}"/>
              </a:ext>
            </a:extLst>
          </p:cNvPr>
          <p:cNvSpPr/>
          <p:nvPr userDrawn="1"/>
        </p:nvSpPr>
        <p:spPr>
          <a:xfrm>
            <a:off x="6096000" y="0"/>
            <a:ext cx="6095999"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8" name="Picture 7" descr="Logo&#10;&#10;Description automatically generated">
            <a:extLst>
              <a:ext uri="{FF2B5EF4-FFF2-40B4-BE49-F238E27FC236}">
                <a16:creationId xmlns:a16="http://schemas.microsoft.com/office/drawing/2014/main" id="{04659425-0ECE-4947-8461-FE9BA72DFAE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14352" y="150860"/>
            <a:ext cx="630584" cy="289716"/>
          </a:xfrm>
          <a:prstGeom prst="rect">
            <a:avLst/>
          </a:prstGeom>
        </p:spPr>
      </p:pic>
      <p:pic>
        <p:nvPicPr>
          <p:cNvPr id="6" name="Picture 5">
            <a:extLst>
              <a:ext uri="{FF2B5EF4-FFF2-40B4-BE49-F238E27FC236}">
                <a16:creationId xmlns:a16="http://schemas.microsoft.com/office/drawing/2014/main" id="{08FFD27F-B9F2-43AE-AA46-D505835631E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 r="-7319"/>
          <a:stretch/>
        </p:blipFill>
        <p:spPr>
          <a:xfrm>
            <a:off x="0" y="0"/>
            <a:ext cx="6542116" cy="6858000"/>
          </a:xfrm>
          <a:prstGeom prst="rect">
            <a:avLst/>
          </a:prstGeom>
        </p:spPr>
      </p:pic>
      <p:sp>
        <p:nvSpPr>
          <p:cNvPr id="7" name="Text Placeholder 7">
            <a:extLst>
              <a:ext uri="{FF2B5EF4-FFF2-40B4-BE49-F238E27FC236}">
                <a16:creationId xmlns:a16="http://schemas.microsoft.com/office/drawing/2014/main" id="{7BF71684-5AF7-4F35-A9E8-EB30A767BE20}"/>
              </a:ext>
            </a:extLst>
          </p:cNvPr>
          <p:cNvSpPr>
            <a:spLocks noGrp="1"/>
          </p:cNvSpPr>
          <p:nvPr>
            <p:ph type="body" sz="quarter" idx="10" hasCustomPrompt="1"/>
          </p:nvPr>
        </p:nvSpPr>
        <p:spPr>
          <a:xfrm>
            <a:off x="6302375" y="448890"/>
            <a:ext cx="5889625" cy="364340"/>
          </a:xfrm>
          <a:prstGeom prst="rect">
            <a:avLst/>
          </a:prstGeom>
        </p:spPr>
        <p:txBody>
          <a:bodyPr/>
          <a:lstStyle>
            <a:lvl1pPr marL="0" indent="0">
              <a:buNone/>
              <a:defRPr sz="1800" spc="300">
                <a:solidFill>
                  <a:schemeClr val="bg1"/>
                </a:solidFill>
                <a:latin typeface="+mj-lt"/>
              </a:defRPr>
            </a:lvl1pPr>
            <a:lvl2pPr marL="457152" indent="0">
              <a:buNone/>
              <a:defRPr/>
            </a:lvl2pPr>
          </a:lstStyle>
          <a:p>
            <a:pPr lvl="0"/>
            <a:r>
              <a:rPr lang="en-US"/>
              <a:t>CLICK TO EDIT TEXT</a:t>
            </a:r>
          </a:p>
        </p:txBody>
      </p:sp>
      <p:sp>
        <p:nvSpPr>
          <p:cNvPr id="9" name="Text Placeholder 7">
            <a:extLst>
              <a:ext uri="{FF2B5EF4-FFF2-40B4-BE49-F238E27FC236}">
                <a16:creationId xmlns:a16="http://schemas.microsoft.com/office/drawing/2014/main" id="{61AFF560-D1A9-43AB-BE42-B773ED7D9B65}"/>
              </a:ext>
            </a:extLst>
          </p:cNvPr>
          <p:cNvSpPr>
            <a:spLocks noGrp="1"/>
          </p:cNvSpPr>
          <p:nvPr>
            <p:ph type="body" sz="quarter" idx="11" hasCustomPrompt="1"/>
          </p:nvPr>
        </p:nvSpPr>
        <p:spPr>
          <a:xfrm>
            <a:off x="6302374" y="741980"/>
            <a:ext cx="5889625" cy="442558"/>
          </a:xfrm>
          <a:prstGeom prst="rect">
            <a:avLst/>
          </a:prstGeom>
        </p:spPr>
        <p:txBody>
          <a:bodyPr/>
          <a:lstStyle>
            <a:lvl1pPr marL="0" indent="0">
              <a:buNone/>
              <a:defRPr sz="2800" spc="0">
                <a:solidFill>
                  <a:schemeClr val="bg2"/>
                </a:solidFill>
                <a:latin typeface="Georgia" panose="02040502050405020303" pitchFamily="18" charset="0"/>
              </a:defRPr>
            </a:lvl1pPr>
            <a:lvl2pPr marL="457152" indent="0">
              <a:buNone/>
              <a:defRPr/>
            </a:lvl2pPr>
          </a:lstStyle>
          <a:p>
            <a:pPr lvl="0"/>
            <a:r>
              <a:rPr lang="en-US"/>
              <a:t>Click to edit text</a:t>
            </a:r>
          </a:p>
        </p:txBody>
      </p:sp>
    </p:spTree>
    <p:extLst>
      <p:ext uri="{BB962C8B-B14F-4D97-AF65-F5344CB8AC3E}">
        <p14:creationId xmlns:p14="http://schemas.microsoft.com/office/powerpoint/2010/main" val="3005291692"/>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9E8A6E6-9257-4F30-805E-9A885F77F3B9}"/>
              </a:ext>
            </a:extLst>
          </p:cNvPr>
          <p:cNvSpPr/>
          <p:nvPr userDrawn="1"/>
        </p:nvSpPr>
        <p:spPr>
          <a:xfrm>
            <a:off x="1" y="0"/>
            <a:ext cx="6095999"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1" name="Picture 10">
            <a:extLst>
              <a:ext uri="{FF2B5EF4-FFF2-40B4-BE49-F238E27FC236}">
                <a16:creationId xmlns:a16="http://schemas.microsoft.com/office/drawing/2014/main" id="{D738CDE4-8FBB-452B-B633-B9614074F8B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499" r="-7318"/>
          <a:stretch/>
        </p:blipFill>
        <p:spPr>
          <a:xfrm>
            <a:off x="5943600" y="0"/>
            <a:ext cx="6694516" cy="6858000"/>
          </a:xfrm>
          <a:prstGeom prst="rect">
            <a:avLst/>
          </a:prstGeom>
        </p:spPr>
      </p:pic>
      <p:pic>
        <p:nvPicPr>
          <p:cNvPr id="10" name="Picture 9" descr="Logo&#10;&#10;Description automatically generated">
            <a:extLst>
              <a:ext uri="{FF2B5EF4-FFF2-40B4-BE49-F238E27FC236}">
                <a16:creationId xmlns:a16="http://schemas.microsoft.com/office/drawing/2014/main" id="{7AC916B3-3903-4FDF-8AA3-1429E68C145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414352" y="150860"/>
            <a:ext cx="630584" cy="289716"/>
          </a:xfrm>
          <a:prstGeom prst="rect">
            <a:avLst/>
          </a:prstGeom>
        </p:spPr>
      </p:pic>
      <p:sp>
        <p:nvSpPr>
          <p:cNvPr id="12" name="Text Placeholder 7">
            <a:extLst>
              <a:ext uri="{FF2B5EF4-FFF2-40B4-BE49-F238E27FC236}">
                <a16:creationId xmlns:a16="http://schemas.microsoft.com/office/drawing/2014/main" id="{44F82FAE-FD07-490B-BC98-D173C312D7A5}"/>
              </a:ext>
            </a:extLst>
          </p:cNvPr>
          <p:cNvSpPr>
            <a:spLocks noGrp="1"/>
          </p:cNvSpPr>
          <p:nvPr>
            <p:ph type="body" sz="quarter" idx="10" hasCustomPrompt="1"/>
          </p:nvPr>
        </p:nvSpPr>
        <p:spPr>
          <a:xfrm>
            <a:off x="475551" y="463242"/>
            <a:ext cx="5889625" cy="364340"/>
          </a:xfrm>
          <a:prstGeom prst="rect">
            <a:avLst/>
          </a:prstGeom>
        </p:spPr>
        <p:txBody>
          <a:bodyPr/>
          <a:lstStyle>
            <a:lvl1pPr marL="0" indent="0">
              <a:buNone/>
              <a:defRPr sz="1800" spc="300">
                <a:solidFill>
                  <a:schemeClr val="tx2"/>
                </a:solidFill>
                <a:latin typeface="+mj-lt"/>
              </a:defRPr>
            </a:lvl1pPr>
            <a:lvl2pPr marL="457152" indent="0">
              <a:buNone/>
              <a:defRPr/>
            </a:lvl2pPr>
          </a:lstStyle>
          <a:p>
            <a:pPr lvl="0"/>
            <a:r>
              <a:rPr lang="en-US"/>
              <a:t>CLICK TO EDIT TEXT</a:t>
            </a:r>
          </a:p>
        </p:txBody>
      </p:sp>
      <p:sp>
        <p:nvSpPr>
          <p:cNvPr id="13" name="Text Placeholder 7">
            <a:extLst>
              <a:ext uri="{FF2B5EF4-FFF2-40B4-BE49-F238E27FC236}">
                <a16:creationId xmlns:a16="http://schemas.microsoft.com/office/drawing/2014/main" id="{1633BF35-BDCE-49BB-9DF2-A639C1A7323F}"/>
              </a:ext>
            </a:extLst>
          </p:cNvPr>
          <p:cNvSpPr>
            <a:spLocks noGrp="1"/>
          </p:cNvSpPr>
          <p:nvPr>
            <p:ph type="body" sz="quarter" idx="11" hasCustomPrompt="1"/>
          </p:nvPr>
        </p:nvSpPr>
        <p:spPr>
          <a:xfrm>
            <a:off x="475550" y="756332"/>
            <a:ext cx="5889625" cy="442558"/>
          </a:xfrm>
          <a:prstGeom prst="rect">
            <a:avLst/>
          </a:prstGeom>
        </p:spPr>
        <p:txBody>
          <a:bodyPr/>
          <a:lstStyle>
            <a:lvl1pPr marL="0" indent="0">
              <a:buNone/>
              <a:defRPr sz="2800" spc="0">
                <a:solidFill>
                  <a:schemeClr val="bg2"/>
                </a:solidFill>
                <a:latin typeface="Georgia" panose="02040502050405020303" pitchFamily="18" charset="0"/>
              </a:defRPr>
            </a:lvl1pPr>
            <a:lvl2pPr marL="457152" indent="0">
              <a:buNone/>
              <a:defRPr/>
            </a:lvl2pPr>
          </a:lstStyle>
          <a:p>
            <a:pPr lvl="0"/>
            <a:r>
              <a:rPr lang="en-US"/>
              <a:t>Click to edit text</a:t>
            </a:r>
          </a:p>
        </p:txBody>
      </p:sp>
    </p:spTree>
    <p:extLst>
      <p:ext uri="{BB962C8B-B14F-4D97-AF65-F5344CB8AC3E}">
        <p14:creationId xmlns:p14="http://schemas.microsoft.com/office/powerpoint/2010/main" val="2374829158"/>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1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8FFD27F-B9F2-43AE-AA46-D505835631E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649884" y="0"/>
            <a:ext cx="6542116" cy="6858000"/>
          </a:xfrm>
          <a:prstGeom prst="rect">
            <a:avLst/>
          </a:prstGeom>
        </p:spPr>
      </p:pic>
      <p:sp>
        <p:nvSpPr>
          <p:cNvPr id="4" name="Rectangle 3">
            <a:extLst>
              <a:ext uri="{FF2B5EF4-FFF2-40B4-BE49-F238E27FC236}">
                <a16:creationId xmlns:a16="http://schemas.microsoft.com/office/drawing/2014/main" id="{A9E8A6E6-9257-4F30-805E-9A885F77F3B9}"/>
              </a:ext>
            </a:extLst>
          </p:cNvPr>
          <p:cNvSpPr/>
          <p:nvPr userDrawn="1"/>
        </p:nvSpPr>
        <p:spPr>
          <a:xfrm>
            <a:off x="1" y="0"/>
            <a:ext cx="6095999"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0" name="Picture 9" descr="Logo&#10;&#10;Description automatically generated">
            <a:extLst>
              <a:ext uri="{FF2B5EF4-FFF2-40B4-BE49-F238E27FC236}">
                <a16:creationId xmlns:a16="http://schemas.microsoft.com/office/drawing/2014/main" id="{7AC916B3-3903-4FDF-8AA3-1429E68C145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414352" y="150860"/>
            <a:ext cx="630584" cy="289716"/>
          </a:xfrm>
          <a:prstGeom prst="rect">
            <a:avLst/>
          </a:prstGeom>
        </p:spPr>
      </p:pic>
      <p:sp>
        <p:nvSpPr>
          <p:cNvPr id="11" name="Text Placeholder 7">
            <a:extLst>
              <a:ext uri="{FF2B5EF4-FFF2-40B4-BE49-F238E27FC236}">
                <a16:creationId xmlns:a16="http://schemas.microsoft.com/office/drawing/2014/main" id="{617C2AC9-21B9-42E9-98E9-2E189BDD8368}"/>
              </a:ext>
            </a:extLst>
          </p:cNvPr>
          <p:cNvSpPr>
            <a:spLocks noGrp="1"/>
          </p:cNvSpPr>
          <p:nvPr>
            <p:ph type="body" sz="quarter" idx="10" hasCustomPrompt="1"/>
          </p:nvPr>
        </p:nvSpPr>
        <p:spPr>
          <a:xfrm>
            <a:off x="475551" y="463242"/>
            <a:ext cx="5889625" cy="364340"/>
          </a:xfrm>
          <a:prstGeom prst="rect">
            <a:avLst/>
          </a:prstGeom>
        </p:spPr>
        <p:txBody>
          <a:bodyPr/>
          <a:lstStyle>
            <a:lvl1pPr marL="0" indent="0">
              <a:buNone/>
              <a:defRPr sz="1800" spc="300">
                <a:solidFill>
                  <a:schemeClr val="tx2"/>
                </a:solidFill>
                <a:latin typeface="+mj-lt"/>
              </a:defRPr>
            </a:lvl1pPr>
            <a:lvl2pPr marL="457152" indent="0">
              <a:buNone/>
              <a:defRPr/>
            </a:lvl2pPr>
          </a:lstStyle>
          <a:p>
            <a:pPr lvl="0"/>
            <a:r>
              <a:rPr lang="en-US"/>
              <a:t>CLICK TO EDIT TEXT</a:t>
            </a:r>
          </a:p>
        </p:txBody>
      </p:sp>
      <p:sp>
        <p:nvSpPr>
          <p:cNvPr id="12" name="Text Placeholder 7">
            <a:extLst>
              <a:ext uri="{FF2B5EF4-FFF2-40B4-BE49-F238E27FC236}">
                <a16:creationId xmlns:a16="http://schemas.microsoft.com/office/drawing/2014/main" id="{7B9ADCA3-0383-4D37-A23E-CED7907E24CD}"/>
              </a:ext>
            </a:extLst>
          </p:cNvPr>
          <p:cNvSpPr>
            <a:spLocks noGrp="1"/>
          </p:cNvSpPr>
          <p:nvPr>
            <p:ph type="body" sz="quarter" idx="11" hasCustomPrompt="1"/>
          </p:nvPr>
        </p:nvSpPr>
        <p:spPr>
          <a:xfrm>
            <a:off x="475550" y="756332"/>
            <a:ext cx="5889625" cy="442558"/>
          </a:xfrm>
          <a:prstGeom prst="rect">
            <a:avLst/>
          </a:prstGeom>
        </p:spPr>
        <p:txBody>
          <a:bodyPr/>
          <a:lstStyle>
            <a:lvl1pPr marL="0" indent="0">
              <a:buNone/>
              <a:defRPr sz="2800" spc="0">
                <a:solidFill>
                  <a:schemeClr val="bg2"/>
                </a:solidFill>
                <a:latin typeface="Georgia" panose="02040502050405020303" pitchFamily="18" charset="0"/>
              </a:defRPr>
            </a:lvl1pPr>
            <a:lvl2pPr marL="457152" indent="0">
              <a:buNone/>
              <a:defRPr/>
            </a:lvl2pPr>
          </a:lstStyle>
          <a:p>
            <a:pPr lvl="0"/>
            <a:r>
              <a:rPr lang="en-US"/>
              <a:t>Click to edit text</a:t>
            </a:r>
          </a:p>
        </p:txBody>
      </p:sp>
    </p:spTree>
    <p:extLst>
      <p:ext uri="{BB962C8B-B14F-4D97-AF65-F5344CB8AC3E}">
        <p14:creationId xmlns:p14="http://schemas.microsoft.com/office/powerpoint/2010/main" val="20254604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A0432CAF-E7A5-4198-865C-3178AA6C7E93}"/>
              </a:ext>
            </a:extLst>
          </p:cNvPr>
          <p:cNvSpPr>
            <a:spLocks noGrp="1"/>
          </p:cNvSpPr>
          <p:nvPr>
            <p:ph type="body" sz="quarter" idx="10" hasCustomPrompt="1"/>
          </p:nvPr>
        </p:nvSpPr>
        <p:spPr>
          <a:xfrm>
            <a:off x="475551" y="463242"/>
            <a:ext cx="5889625" cy="364340"/>
          </a:xfrm>
          <a:prstGeom prst="rect">
            <a:avLst/>
          </a:prstGeom>
        </p:spPr>
        <p:txBody>
          <a:bodyPr/>
          <a:lstStyle>
            <a:lvl1pPr marL="0" indent="0">
              <a:buNone/>
              <a:defRPr sz="1800" spc="300">
                <a:solidFill>
                  <a:schemeClr val="tx2"/>
                </a:solidFill>
                <a:latin typeface="+mj-lt"/>
              </a:defRPr>
            </a:lvl1pPr>
            <a:lvl2pPr marL="457152" indent="0">
              <a:buNone/>
              <a:defRPr/>
            </a:lvl2pPr>
          </a:lstStyle>
          <a:p>
            <a:pPr lvl="0"/>
            <a:r>
              <a:rPr lang="en-US"/>
              <a:t>CLICK TO EDIT TEXT</a:t>
            </a:r>
          </a:p>
        </p:txBody>
      </p:sp>
      <p:sp>
        <p:nvSpPr>
          <p:cNvPr id="12" name="Text Placeholder 7">
            <a:extLst>
              <a:ext uri="{FF2B5EF4-FFF2-40B4-BE49-F238E27FC236}">
                <a16:creationId xmlns:a16="http://schemas.microsoft.com/office/drawing/2014/main" id="{BF3E1E10-48A3-4037-B338-DEC39EED8266}"/>
              </a:ext>
            </a:extLst>
          </p:cNvPr>
          <p:cNvSpPr>
            <a:spLocks noGrp="1"/>
          </p:cNvSpPr>
          <p:nvPr>
            <p:ph type="body" sz="quarter" idx="11" hasCustomPrompt="1"/>
          </p:nvPr>
        </p:nvSpPr>
        <p:spPr>
          <a:xfrm>
            <a:off x="475550" y="756332"/>
            <a:ext cx="5889625" cy="442558"/>
          </a:xfrm>
          <a:prstGeom prst="rect">
            <a:avLst/>
          </a:prstGeom>
        </p:spPr>
        <p:txBody>
          <a:bodyPr/>
          <a:lstStyle>
            <a:lvl1pPr marL="0" indent="0">
              <a:buNone/>
              <a:defRPr sz="2800" spc="0">
                <a:solidFill>
                  <a:schemeClr val="bg2"/>
                </a:solidFill>
                <a:latin typeface="Georgia" panose="02040502050405020303" pitchFamily="18" charset="0"/>
              </a:defRPr>
            </a:lvl1pPr>
            <a:lvl2pPr marL="457152" indent="0">
              <a:buNone/>
              <a:defRPr/>
            </a:lvl2pPr>
          </a:lstStyle>
          <a:p>
            <a:pPr lvl="0"/>
            <a:r>
              <a:rPr lang="en-US"/>
              <a:t>Click to edit text</a:t>
            </a:r>
          </a:p>
        </p:txBody>
      </p:sp>
    </p:spTree>
    <p:extLst>
      <p:ext uri="{BB962C8B-B14F-4D97-AF65-F5344CB8AC3E}">
        <p14:creationId xmlns:p14="http://schemas.microsoft.com/office/powerpoint/2010/main" val="3980541973"/>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pic>
        <p:nvPicPr>
          <p:cNvPr id="8" name="Picture 7" descr="A group of wind turbines&#10;&#10;Description automatically generated with low confidence">
            <a:extLst>
              <a:ext uri="{FF2B5EF4-FFF2-40B4-BE49-F238E27FC236}">
                <a16:creationId xmlns:a16="http://schemas.microsoft.com/office/drawing/2014/main" id="{A2EA9151-7C69-4536-804A-14A76F8614D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661646" y="0"/>
            <a:ext cx="7530353" cy="6858000"/>
          </a:xfrm>
          <a:prstGeom prst="rect">
            <a:avLst/>
          </a:prstGeom>
        </p:spPr>
      </p:pic>
      <p:sp>
        <p:nvSpPr>
          <p:cNvPr id="4" name="Rectangle 3">
            <a:extLst>
              <a:ext uri="{FF2B5EF4-FFF2-40B4-BE49-F238E27FC236}">
                <a16:creationId xmlns:a16="http://schemas.microsoft.com/office/drawing/2014/main" id="{A9E8A6E6-9257-4F30-805E-9A885F77F3B9}"/>
              </a:ext>
            </a:extLst>
          </p:cNvPr>
          <p:cNvSpPr/>
          <p:nvPr userDrawn="1"/>
        </p:nvSpPr>
        <p:spPr>
          <a:xfrm>
            <a:off x="1" y="0"/>
            <a:ext cx="6095999"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0" name="Picture 9" descr="Logo&#10;&#10;Description automatically generated">
            <a:extLst>
              <a:ext uri="{FF2B5EF4-FFF2-40B4-BE49-F238E27FC236}">
                <a16:creationId xmlns:a16="http://schemas.microsoft.com/office/drawing/2014/main" id="{7AC916B3-3903-4FDF-8AA3-1429E68C145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414352" y="150860"/>
            <a:ext cx="630584" cy="289716"/>
          </a:xfrm>
          <a:prstGeom prst="rect">
            <a:avLst/>
          </a:prstGeom>
        </p:spPr>
      </p:pic>
      <p:sp>
        <p:nvSpPr>
          <p:cNvPr id="12" name="Text Placeholder 7">
            <a:extLst>
              <a:ext uri="{FF2B5EF4-FFF2-40B4-BE49-F238E27FC236}">
                <a16:creationId xmlns:a16="http://schemas.microsoft.com/office/drawing/2014/main" id="{DB3DD0C8-7876-4FAC-B13F-70DB0111414C}"/>
              </a:ext>
            </a:extLst>
          </p:cNvPr>
          <p:cNvSpPr>
            <a:spLocks noGrp="1"/>
          </p:cNvSpPr>
          <p:nvPr>
            <p:ph type="body" sz="quarter" idx="10" hasCustomPrompt="1"/>
          </p:nvPr>
        </p:nvSpPr>
        <p:spPr>
          <a:xfrm>
            <a:off x="475551" y="463242"/>
            <a:ext cx="5889625" cy="364340"/>
          </a:xfrm>
          <a:prstGeom prst="rect">
            <a:avLst/>
          </a:prstGeom>
        </p:spPr>
        <p:txBody>
          <a:bodyPr/>
          <a:lstStyle>
            <a:lvl1pPr marL="0" indent="0">
              <a:buNone/>
              <a:defRPr sz="1800" spc="300">
                <a:solidFill>
                  <a:schemeClr val="tx2"/>
                </a:solidFill>
                <a:latin typeface="+mj-lt"/>
              </a:defRPr>
            </a:lvl1pPr>
            <a:lvl2pPr marL="457152" indent="0">
              <a:buNone/>
              <a:defRPr/>
            </a:lvl2pPr>
          </a:lstStyle>
          <a:p>
            <a:pPr lvl="0"/>
            <a:r>
              <a:rPr lang="en-US"/>
              <a:t>CLICK TO EDIT TEXT</a:t>
            </a:r>
          </a:p>
        </p:txBody>
      </p:sp>
      <p:sp>
        <p:nvSpPr>
          <p:cNvPr id="13" name="Text Placeholder 7">
            <a:extLst>
              <a:ext uri="{FF2B5EF4-FFF2-40B4-BE49-F238E27FC236}">
                <a16:creationId xmlns:a16="http://schemas.microsoft.com/office/drawing/2014/main" id="{56E97AD7-34DF-48B4-8442-B1D5A1328DF6}"/>
              </a:ext>
            </a:extLst>
          </p:cNvPr>
          <p:cNvSpPr>
            <a:spLocks noGrp="1"/>
          </p:cNvSpPr>
          <p:nvPr>
            <p:ph type="body" sz="quarter" idx="11" hasCustomPrompt="1"/>
          </p:nvPr>
        </p:nvSpPr>
        <p:spPr>
          <a:xfrm>
            <a:off x="475550" y="756332"/>
            <a:ext cx="5889625" cy="442558"/>
          </a:xfrm>
          <a:prstGeom prst="rect">
            <a:avLst/>
          </a:prstGeom>
        </p:spPr>
        <p:txBody>
          <a:bodyPr/>
          <a:lstStyle>
            <a:lvl1pPr marL="0" indent="0">
              <a:buNone/>
              <a:defRPr sz="2800" spc="0">
                <a:solidFill>
                  <a:schemeClr val="bg2"/>
                </a:solidFill>
                <a:latin typeface="Georgia" panose="02040502050405020303" pitchFamily="18" charset="0"/>
              </a:defRPr>
            </a:lvl1pPr>
            <a:lvl2pPr marL="457152" indent="0">
              <a:buNone/>
              <a:defRPr/>
            </a:lvl2pPr>
          </a:lstStyle>
          <a:p>
            <a:pPr lvl="0"/>
            <a:r>
              <a:rPr lang="en-US"/>
              <a:t>Click to edit text</a:t>
            </a:r>
          </a:p>
        </p:txBody>
      </p:sp>
    </p:spTree>
    <p:extLst>
      <p:ext uri="{BB962C8B-B14F-4D97-AF65-F5344CB8AC3E}">
        <p14:creationId xmlns:p14="http://schemas.microsoft.com/office/powerpoint/2010/main" val="4202869999"/>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pic>
        <p:nvPicPr>
          <p:cNvPr id="6" name="Picture 5" descr="A picture containing sky, outdoor, sunset, outdoor object&#10;&#10;Description automatically generated">
            <a:extLst>
              <a:ext uri="{FF2B5EF4-FFF2-40B4-BE49-F238E27FC236}">
                <a16:creationId xmlns:a16="http://schemas.microsoft.com/office/drawing/2014/main" id="{AF416302-D419-4D3E-8139-005E9CF5E7B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394960" y="0"/>
            <a:ext cx="6796733" cy="6858000"/>
          </a:xfrm>
          <a:prstGeom prst="rect">
            <a:avLst/>
          </a:prstGeom>
        </p:spPr>
      </p:pic>
      <p:sp>
        <p:nvSpPr>
          <p:cNvPr id="4" name="Rectangle 3">
            <a:extLst>
              <a:ext uri="{FF2B5EF4-FFF2-40B4-BE49-F238E27FC236}">
                <a16:creationId xmlns:a16="http://schemas.microsoft.com/office/drawing/2014/main" id="{A9E8A6E6-9257-4F30-805E-9A885F77F3B9}"/>
              </a:ext>
            </a:extLst>
          </p:cNvPr>
          <p:cNvSpPr/>
          <p:nvPr userDrawn="1"/>
        </p:nvSpPr>
        <p:spPr>
          <a:xfrm>
            <a:off x="1" y="0"/>
            <a:ext cx="6095999"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0" name="Picture 9" descr="Logo&#10;&#10;Description automatically generated">
            <a:extLst>
              <a:ext uri="{FF2B5EF4-FFF2-40B4-BE49-F238E27FC236}">
                <a16:creationId xmlns:a16="http://schemas.microsoft.com/office/drawing/2014/main" id="{7AC916B3-3903-4FDF-8AA3-1429E68C145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414352" y="150860"/>
            <a:ext cx="630584" cy="289716"/>
          </a:xfrm>
          <a:prstGeom prst="rect">
            <a:avLst/>
          </a:prstGeom>
        </p:spPr>
      </p:pic>
      <p:sp>
        <p:nvSpPr>
          <p:cNvPr id="12" name="Text Placeholder 7">
            <a:extLst>
              <a:ext uri="{FF2B5EF4-FFF2-40B4-BE49-F238E27FC236}">
                <a16:creationId xmlns:a16="http://schemas.microsoft.com/office/drawing/2014/main" id="{FB26F3B5-792F-4FA3-BB36-6CD12E3EAF4C}"/>
              </a:ext>
            </a:extLst>
          </p:cNvPr>
          <p:cNvSpPr>
            <a:spLocks noGrp="1"/>
          </p:cNvSpPr>
          <p:nvPr>
            <p:ph type="body" sz="quarter" idx="10" hasCustomPrompt="1"/>
          </p:nvPr>
        </p:nvSpPr>
        <p:spPr>
          <a:xfrm>
            <a:off x="475551" y="463242"/>
            <a:ext cx="5889625" cy="364340"/>
          </a:xfrm>
          <a:prstGeom prst="rect">
            <a:avLst/>
          </a:prstGeom>
        </p:spPr>
        <p:txBody>
          <a:bodyPr/>
          <a:lstStyle>
            <a:lvl1pPr marL="0" indent="0">
              <a:buNone/>
              <a:defRPr sz="1800" spc="300">
                <a:solidFill>
                  <a:schemeClr val="tx2"/>
                </a:solidFill>
                <a:latin typeface="+mj-lt"/>
              </a:defRPr>
            </a:lvl1pPr>
            <a:lvl2pPr marL="457152" indent="0">
              <a:buNone/>
              <a:defRPr/>
            </a:lvl2pPr>
          </a:lstStyle>
          <a:p>
            <a:pPr lvl="0"/>
            <a:r>
              <a:rPr lang="en-US"/>
              <a:t>CLICK TO EDIT TEXT</a:t>
            </a:r>
          </a:p>
        </p:txBody>
      </p:sp>
      <p:sp>
        <p:nvSpPr>
          <p:cNvPr id="13" name="Text Placeholder 7">
            <a:extLst>
              <a:ext uri="{FF2B5EF4-FFF2-40B4-BE49-F238E27FC236}">
                <a16:creationId xmlns:a16="http://schemas.microsoft.com/office/drawing/2014/main" id="{37CDDA4B-AED9-4FE0-A9C1-F49171FA3B8A}"/>
              </a:ext>
            </a:extLst>
          </p:cNvPr>
          <p:cNvSpPr>
            <a:spLocks noGrp="1"/>
          </p:cNvSpPr>
          <p:nvPr>
            <p:ph type="body" sz="quarter" idx="11" hasCustomPrompt="1"/>
          </p:nvPr>
        </p:nvSpPr>
        <p:spPr>
          <a:xfrm>
            <a:off x="475550" y="756332"/>
            <a:ext cx="5889625" cy="442558"/>
          </a:xfrm>
          <a:prstGeom prst="rect">
            <a:avLst/>
          </a:prstGeom>
        </p:spPr>
        <p:txBody>
          <a:bodyPr/>
          <a:lstStyle>
            <a:lvl1pPr marL="0" indent="0">
              <a:buNone/>
              <a:defRPr sz="2800" spc="0">
                <a:solidFill>
                  <a:schemeClr val="bg2"/>
                </a:solidFill>
                <a:latin typeface="Georgia" panose="02040502050405020303" pitchFamily="18" charset="0"/>
              </a:defRPr>
            </a:lvl1pPr>
            <a:lvl2pPr marL="457152" indent="0">
              <a:buNone/>
              <a:defRPr/>
            </a:lvl2pPr>
          </a:lstStyle>
          <a:p>
            <a:pPr lvl="0"/>
            <a:r>
              <a:rPr lang="en-US"/>
              <a:t>Click to edit text</a:t>
            </a:r>
          </a:p>
        </p:txBody>
      </p:sp>
    </p:spTree>
    <p:extLst>
      <p:ext uri="{BB962C8B-B14F-4D97-AF65-F5344CB8AC3E}">
        <p14:creationId xmlns:p14="http://schemas.microsoft.com/office/powerpoint/2010/main" val="629078509"/>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3_Custom Layout">
    <p:spTree>
      <p:nvGrpSpPr>
        <p:cNvPr id="1" name=""/>
        <p:cNvGrpSpPr/>
        <p:nvPr/>
      </p:nvGrpSpPr>
      <p:grpSpPr>
        <a:xfrm>
          <a:off x="0" y="0"/>
          <a:ext cx="0" cy="0"/>
          <a:chOff x="0" y="0"/>
          <a:chExt cx="0" cy="0"/>
        </a:xfrm>
      </p:grpSpPr>
      <p:pic>
        <p:nvPicPr>
          <p:cNvPr id="3" name="Picture 2" descr="A picture containing sky, outdoor, sunset, day&#10;&#10;Description automatically generated">
            <a:extLst>
              <a:ext uri="{FF2B5EF4-FFF2-40B4-BE49-F238E27FC236}">
                <a16:creationId xmlns:a16="http://schemas.microsoft.com/office/drawing/2014/main" id="{0513811B-9800-4166-B2C7-F0D01BECF0F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328457" y="0"/>
            <a:ext cx="6863541" cy="6858000"/>
          </a:xfrm>
          <a:prstGeom prst="rect">
            <a:avLst/>
          </a:prstGeom>
        </p:spPr>
      </p:pic>
      <p:sp>
        <p:nvSpPr>
          <p:cNvPr id="4" name="Rectangle 3">
            <a:extLst>
              <a:ext uri="{FF2B5EF4-FFF2-40B4-BE49-F238E27FC236}">
                <a16:creationId xmlns:a16="http://schemas.microsoft.com/office/drawing/2014/main" id="{A9E8A6E6-9257-4F30-805E-9A885F77F3B9}"/>
              </a:ext>
            </a:extLst>
          </p:cNvPr>
          <p:cNvSpPr/>
          <p:nvPr userDrawn="1"/>
        </p:nvSpPr>
        <p:spPr>
          <a:xfrm>
            <a:off x="1" y="0"/>
            <a:ext cx="6095999"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0" name="Picture 9" descr="Logo&#10;&#10;Description automatically generated">
            <a:extLst>
              <a:ext uri="{FF2B5EF4-FFF2-40B4-BE49-F238E27FC236}">
                <a16:creationId xmlns:a16="http://schemas.microsoft.com/office/drawing/2014/main" id="{7AC916B3-3903-4FDF-8AA3-1429E68C145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414352" y="150860"/>
            <a:ext cx="630584" cy="289716"/>
          </a:xfrm>
          <a:prstGeom prst="rect">
            <a:avLst/>
          </a:prstGeom>
        </p:spPr>
      </p:pic>
      <p:sp>
        <p:nvSpPr>
          <p:cNvPr id="12" name="Text Placeholder 7">
            <a:extLst>
              <a:ext uri="{FF2B5EF4-FFF2-40B4-BE49-F238E27FC236}">
                <a16:creationId xmlns:a16="http://schemas.microsoft.com/office/drawing/2014/main" id="{13E706A1-7848-43F1-9329-EAEE35E07961}"/>
              </a:ext>
            </a:extLst>
          </p:cNvPr>
          <p:cNvSpPr>
            <a:spLocks noGrp="1"/>
          </p:cNvSpPr>
          <p:nvPr>
            <p:ph type="body" sz="quarter" idx="10" hasCustomPrompt="1"/>
          </p:nvPr>
        </p:nvSpPr>
        <p:spPr>
          <a:xfrm>
            <a:off x="475551" y="463242"/>
            <a:ext cx="5889625" cy="364340"/>
          </a:xfrm>
          <a:prstGeom prst="rect">
            <a:avLst/>
          </a:prstGeom>
        </p:spPr>
        <p:txBody>
          <a:bodyPr/>
          <a:lstStyle>
            <a:lvl1pPr marL="0" indent="0">
              <a:buNone/>
              <a:defRPr sz="1800" spc="300">
                <a:solidFill>
                  <a:schemeClr val="tx2"/>
                </a:solidFill>
                <a:latin typeface="+mj-lt"/>
              </a:defRPr>
            </a:lvl1pPr>
            <a:lvl2pPr marL="457152" indent="0">
              <a:buNone/>
              <a:defRPr/>
            </a:lvl2pPr>
          </a:lstStyle>
          <a:p>
            <a:pPr lvl="0"/>
            <a:r>
              <a:rPr lang="en-US"/>
              <a:t>CLICK TO EDIT TEXT</a:t>
            </a:r>
          </a:p>
        </p:txBody>
      </p:sp>
      <p:sp>
        <p:nvSpPr>
          <p:cNvPr id="13" name="Text Placeholder 7">
            <a:extLst>
              <a:ext uri="{FF2B5EF4-FFF2-40B4-BE49-F238E27FC236}">
                <a16:creationId xmlns:a16="http://schemas.microsoft.com/office/drawing/2014/main" id="{B6D3AB86-6C8E-43AD-9639-039F4F0E85FB}"/>
              </a:ext>
            </a:extLst>
          </p:cNvPr>
          <p:cNvSpPr>
            <a:spLocks noGrp="1"/>
          </p:cNvSpPr>
          <p:nvPr>
            <p:ph type="body" sz="quarter" idx="11" hasCustomPrompt="1"/>
          </p:nvPr>
        </p:nvSpPr>
        <p:spPr>
          <a:xfrm>
            <a:off x="475550" y="756332"/>
            <a:ext cx="5889625" cy="442558"/>
          </a:xfrm>
          <a:prstGeom prst="rect">
            <a:avLst/>
          </a:prstGeom>
        </p:spPr>
        <p:txBody>
          <a:bodyPr/>
          <a:lstStyle>
            <a:lvl1pPr marL="0" indent="0">
              <a:buNone/>
              <a:defRPr sz="2800" spc="0">
                <a:solidFill>
                  <a:schemeClr val="bg2"/>
                </a:solidFill>
                <a:latin typeface="Georgia" panose="02040502050405020303" pitchFamily="18" charset="0"/>
              </a:defRPr>
            </a:lvl1pPr>
            <a:lvl2pPr marL="457152" indent="0">
              <a:buNone/>
              <a:defRPr/>
            </a:lvl2pPr>
          </a:lstStyle>
          <a:p>
            <a:pPr lvl="0"/>
            <a:r>
              <a:rPr lang="en-US"/>
              <a:t>Click to edit text</a:t>
            </a:r>
          </a:p>
        </p:txBody>
      </p:sp>
    </p:spTree>
    <p:extLst>
      <p:ext uri="{BB962C8B-B14F-4D97-AF65-F5344CB8AC3E}">
        <p14:creationId xmlns:p14="http://schemas.microsoft.com/office/powerpoint/2010/main" val="1432596190"/>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pic>
        <p:nvPicPr>
          <p:cNvPr id="3" name="Picture 2" descr="A group of wind turbines&#10;&#10;Description automatically generated with low confidence">
            <a:extLst>
              <a:ext uri="{FF2B5EF4-FFF2-40B4-BE49-F238E27FC236}">
                <a16:creationId xmlns:a16="http://schemas.microsoft.com/office/drawing/2014/main" id="{DE0E0EC8-BFB6-4ED5-A645-95AAC3880D6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7530353" cy="6858000"/>
          </a:xfrm>
          <a:prstGeom prst="rect">
            <a:avLst/>
          </a:prstGeom>
        </p:spPr>
      </p:pic>
      <p:sp>
        <p:nvSpPr>
          <p:cNvPr id="4" name="Rectangle 3">
            <a:extLst>
              <a:ext uri="{FF2B5EF4-FFF2-40B4-BE49-F238E27FC236}">
                <a16:creationId xmlns:a16="http://schemas.microsoft.com/office/drawing/2014/main" id="{A9E8A6E6-9257-4F30-805E-9A885F77F3B9}"/>
              </a:ext>
            </a:extLst>
          </p:cNvPr>
          <p:cNvSpPr/>
          <p:nvPr userDrawn="1"/>
        </p:nvSpPr>
        <p:spPr>
          <a:xfrm>
            <a:off x="6096000" y="0"/>
            <a:ext cx="6095999"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8" name="Picture 7" descr="Logo&#10;&#10;Description automatically generated">
            <a:extLst>
              <a:ext uri="{FF2B5EF4-FFF2-40B4-BE49-F238E27FC236}">
                <a16:creationId xmlns:a16="http://schemas.microsoft.com/office/drawing/2014/main" id="{6127B86C-B69E-4339-A2B2-D6E4E2F6EC1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414352" y="150860"/>
            <a:ext cx="630584" cy="289716"/>
          </a:xfrm>
          <a:prstGeom prst="rect">
            <a:avLst/>
          </a:prstGeom>
        </p:spPr>
      </p:pic>
      <p:sp>
        <p:nvSpPr>
          <p:cNvPr id="5" name="Text Placeholder 7">
            <a:extLst>
              <a:ext uri="{FF2B5EF4-FFF2-40B4-BE49-F238E27FC236}">
                <a16:creationId xmlns:a16="http://schemas.microsoft.com/office/drawing/2014/main" id="{BC39A68D-93D5-4951-92E2-6A8138592ED0}"/>
              </a:ext>
            </a:extLst>
          </p:cNvPr>
          <p:cNvSpPr>
            <a:spLocks noGrp="1"/>
          </p:cNvSpPr>
          <p:nvPr>
            <p:ph type="body" sz="quarter" idx="10" hasCustomPrompt="1"/>
          </p:nvPr>
        </p:nvSpPr>
        <p:spPr>
          <a:xfrm>
            <a:off x="6302375" y="448890"/>
            <a:ext cx="5889625" cy="364340"/>
          </a:xfrm>
          <a:prstGeom prst="rect">
            <a:avLst/>
          </a:prstGeom>
        </p:spPr>
        <p:txBody>
          <a:bodyPr/>
          <a:lstStyle>
            <a:lvl1pPr marL="0" indent="0">
              <a:buNone/>
              <a:defRPr sz="1800" spc="300">
                <a:solidFill>
                  <a:schemeClr val="bg1"/>
                </a:solidFill>
                <a:latin typeface="+mj-lt"/>
              </a:defRPr>
            </a:lvl1pPr>
            <a:lvl2pPr marL="457152" indent="0">
              <a:buNone/>
              <a:defRPr/>
            </a:lvl2pPr>
          </a:lstStyle>
          <a:p>
            <a:pPr lvl="0"/>
            <a:r>
              <a:rPr lang="en-US"/>
              <a:t>CLICK TO EDIT TEXT</a:t>
            </a:r>
          </a:p>
        </p:txBody>
      </p:sp>
      <p:sp>
        <p:nvSpPr>
          <p:cNvPr id="6" name="Text Placeholder 7">
            <a:extLst>
              <a:ext uri="{FF2B5EF4-FFF2-40B4-BE49-F238E27FC236}">
                <a16:creationId xmlns:a16="http://schemas.microsoft.com/office/drawing/2014/main" id="{894650DF-7C79-4ABD-9F62-3C35ED59F6D5}"/>
              </a:ext>
            </a:extLst>
          </p:cNvPr>
          <p:cNvSpPr>
            <a:spLocks noGrp="1"/>
          </p:cNvSpPr>
          <p:nvPr>
            <p:ph type="body" sz="quarter" idx="11" hasCustomPrompt="1"/>
          </p:nvPr>
        </p:nvSpPr>
        <p:spPr>
          <a:xfrm>
            <a:off x="6302374" y="741980"/>
            <a:ext cx="5889625" cy="442558"/>
          </a:xfrm>
          <a:prstGeom prst="rect">
            <a:avLst/>
          </a:prstGeom>
        </p:spPr>
        <p:txBody>
          <a:bodyPr/>
          <a:lstStyle>
            <a:lvl1pPr marL="0" indent="0">
              <a:buNone/>
              <a:defRPr sz="2800" spc="0">
                <a:solidFill>
                  <a:schemeClr val="bg2"/>
                </a:solidFill>
                <a:latin typeface="Georgia" panose="02040502050405020303" pitchFamily="18" charset="0"/>
              </a:defRPr>
            </a:lvl1pPr>
            <a:lvl2pPr marL="457152" indent="0">
              <a:buNone/>
              <a:defRPr/>
            </a:lvl2pPr>
          </a:lstStyle>
          <a:p>
            <a:pPr lvl="0"/>
            <a:r>
              <a:rPr lang="en-US"/>
              <a:t>Click to edit </a:t>
            </a:r>
            <a:r>
              <a:rPr lang="en-US" err="1"/>
              <a:t>textf</a:t>
            </a:r>
            <a:endParaRPr lang="en-US"/>
          </a:p>
        </p:txBody>
      </p:sp>
    </p:spTree>
    <p:extLst>
      <p:ext uri="{BB962C8B-B14F-4D97-AF65-F5344CB8AC3E}">
        <p14:creationId xmlns:p14="http://schemas.microsoft.com/office/powerpoint/2010/main" val="956375385"/>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EE67C39-74AB-4F22-BB9C-2CBB3820E33E}"/>
              </a:ext>
            </a:extLst>
          </p:cNvPr>
          <p:cNvSpPr/>
          <p:nvPr userDrawn="1"/>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Logo&#10;&#10;Description automatically generated">
            <a:extLst>
              <a:ext uri="{FF2B5EF4-FFF2-40B4-BE49-F238E27FC236}">
                <a16:creationId xmlns:a16="http://schemas.microsoft.com/office/drawing/2014/main" id="{BB3D2C79-C3D4-4383-A4D4-11FC77D02E3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14352" y="150860"/>
            <a:ext cx="630584" cy="289716"/>
          </a:xfrm>
          <a:prstGeom prst="rect">
            <a:avLst/>
          </a:prstGeom>
        </p:spPr>
      </p:pic>
      <p:sp>
        <p:nvSpPr>
          <p:cNvPr id="13" name="Text Placeholder 7">
            <a:extLst>
              <a:ext uri="{FF2B5EF4-FFF2-40B4-BE49-F238E27FC236}">
                <a16:creationId xmlns:a16="http://schemas.microsoft.com/office/drawing/2014/main" id="{440F7672-E86F-48FA-B928-646BF4748F5F}"/>
              </a:ext>
            </a:extLst>
          </p:cNvPr>
          <p:cNvSpPr>
            <a:spLocks noGrp="1"/>
          </p:cNvSpPr>
          <p:nvPr>
            <p:ph type="body" sz="quarter" idx="10" hasCustomPrompt="1"/>
          </p:nvPr>
        </p:nvSpPr>
        <p:spPr>
          <a:xfrm>
            <a:off x="475551" y="463242"/>
            <a:ext cx="5889625" cy="364340"/>
          </a:xfrm>
          <a:prstGeom prst="rect">
            <a:avLst/>
          </a:prstGeom>
        </p:spPr>
        <p:txBody>
          <a:bodyPr/>
          <a:lstStyle>
            <a:lvl1pPr marL="0" indent="0">
              <a:buNone/>
              <a:defRPr sz="1800" spc="300">
                <a:solidFill>
                  <a:schemeClr val="tx2"/>
                </a:solidFill>
                <a:latin typeface="+mj-lt"/>
              </a:defRPr>
            </a:lvl1pPr>
            <a:lvl2pPr marL="457152" indent="0">
              <a:buNone/>
              <a:defRPr/>
            </a:lvl2pPr>
          </a:lstStyle>
          <a:p>
            <a:pPr lvl="0"/>
            <a:r>
              <a:rPr lang="en-US"/>
              <a:t>CLICK TO EDIT TEXT</a:t>
            </a:r>
          </a:p>
        </p:txBody>
      </p:sp>
      <p:sp>
        <p:nvSpPr>
          <p:cNvPr id="14" name="Text Placeholder 7">
            <a:extLst>
              <a:ext uri="{FF2B5EF4-FFF2-40B4-BE49-F238E27FC236}">
                <a16:creationId xmlns:a16="http://schemas.microsoft.com/office/drawing/2014/main" id="{27FCCA59-6CD0-4A90-A848-D8068C73F81A}"/>
              </a:ext>
            </a:extLst>
          </p:cNvPr>
          <p:cNvSpPr>
            <a:spLocks noGrp="1"/>
          </p:cNvSpPr>
          <p:nvPr>
            <p:ph type="body" sz="quarter" idx="11" hasCustomPrompt="1"/>
          </p:nvPr>
        </p:nvSpPr>
        <p:spPr>
          <a:xfrm>
            <a:off x="475550" y="756332"/>
            <a:ext cx="5889625" cy="442558"/>
          </a:xfrm>
          <a:prstGeom prst="rect">
            <a:avLst/>
          </a:prstGeom>
        </p:spPr>
        <p:txBody>
          <a:bodyPr/>
          <a:lstStyle>
            <a:lvl1pPr marL="0" indent="0">
              <a:buNone/>
              <a:defRPr sz="2800" spc="0">
                <a:solidFill>
                  <a:schemeClr val="bg2"/>
                </a:solidFill>
                <a:latin typeface="Georgia" panose="02040502050405020303" pitchFamily="18" charset="0"/>
              </a:defRPr>
            </a:lvl1pPr>
            <a:lvl2pPr marL="457152" indent="0">
              <a:buNone/>
              <a:defRPr/>
            </a:lvl2pPr>
          </a:lstStyle>
          <a:p>
            <a:pPr lvl="0"/>
            <a:r>
              <a:rPr lang="en-US"/>
              <a:t>Click to edit text</a:t>
            </a:r>
          </a:p>
        </p:txBody>
      </p:sp>
    </p:spTree>
    <p:extLst>
      <p:ext uri="{BB962C8B-B14F-4D97-AF65-F5344CB8AC3E}">
        <p14:creationId xmlns:p14="http://schemas.microsoft.com/office/powerpoint/2010/main" val="3120436677"/>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pic>
        <p:nvPicPr>
          <p:cNvPr id="4" name="Picture 3" descr="A picture containing text, monitor, electronics, display&#10;&#10;Description automatically generated">
            <a:extLst>
              <a:ext uri="{FF2B5EF4-FFF2-40B4-BE49-F238E27FC236}">
                <a16:creationId xmlns:a16="http://schemas.microsoft.com/office/drawing/2014/main" id="{ACD4C3AC-BBAD-4313-BA9F-622C51A6B69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415149" y="632353"/>
            <a:ext cx="6776852" cy="6237520"/>
          </a:xfrm>
          <a:prstGeom prst="rect">
            <a:avLst/>
          </a:prstGeom>
        </p:spPr>
      </p:pic>
      <p:sp>
        <p:nvSpPr>
          <p:cNvPr id="9" name="Text Placeholder 7">
            <a:extLst>
              <a:ext uri="{FF2B5EF4-FFF2-40B4-BE49-F238E27FC236}">
                <a16:creationId xmlns:a16="http://schemas.microsoft.com/office/drawing/2014/main" id="{B927FAB9-4D01-48EE-8EC5-87E48992276F}"/>
              </a:ext>
            </a:extLst>
          </p:cNvPr>
          <p:cNvSpPr>
            <a:spLocks noGrp="1"/>
          </p:cNvSpPr>
          <p:nvPr>
            <p:ph type="body" sz="quarter" idx="10" hasCustomPrompt="1"/>
          </p:nvPr>
        </p:nvSpPr>
        <p:spPr>
          <a:xfrm>
            <a:off x="475551" y="463242"/>
            <a:ext cx="5889625" cy="364340"/>
          </a:xfrm>
          <a:prstGeom prst="rect">
            <a:avLst/>
          </a:prstGeom>
        </p:spPr>
        <p:txBody>
          <a:bodyPr/>
          <a:lstStyle>
            <a:lvl1pPr marL="0" indent="0">
              <a:buNone/>
              <a:defRPr sz="1800" spc="300">
                <a:solidFill>
                  <a:schemeClr val="tx2"/>
                </a:solidFill>
                <a:latin typeface="+mj-lt"/>
              </a:defRPr>
            </a:lvl1pPr>
            <a:lvl2pPr marL="457152" indent="0">
              <a:buNone/>
              <a:defRPr/>
            </a:lvl2pPr>
          </a:lstStyle>
          <a:p>
            <a:pPr lvl="0"/>
            <a:r>
              <a:rPr lang="en-US"/>
              <a:t>CLICK TO EDIT TEXT</a:t>
            </a:r>
          </a:p>
        </p:txBody>
      </p:sp>
      <p:sp>
        <p:nvSpPr>
          <p:cNvPr id="11" name="Text Placeholder 7">
            <a:extLst>
              <a:ext uri="{FF2B5EF4-FFF2-40B4-BE49-F238E27FC236}">
                <a16:creationId xmlns:a16="http://schemas.microsoft.com/office/drawing/2014/main" id="{19C1F777-D0C3-48D3-AF85-C96E0B5548AC}"/>
              </a:ext>
            </a:extLst>
          </p:cNvPr>
          <p:cNvSpPr>
            <a:spLocks noGrp="1"/>
          </p:cNvSpPr>
          <p:nvPr>
            <p:ph type="body" sz="quarter" idx="11" hasCustomPrompt="1"/>
          </p:nvPr>
        </p:nvSpPr>
        <p:spPr>
          <a:xfrm>
            <a:off x="475550" y="756332"/>
            <a:ext cx="5889625" cy="442558"/>
          </a:xfrm>
          <a:prstGeom prst="rect">
            <a:avLst/>
          </a:prstGeom>
        </p:spPr>
        <p:txBody>
          <a:bodyPr/>
          <a:lstStyle>
            <a:lvl1pPr marL="0" indent="0">
              <a:buNone/>
              <a:defRPr sz="2800" spc="0">
                <a:solidFill>
                  <a:schemeClr val="bg2"/>
                </a:solidFill>
                <a:latin typeface="Georgia" panose="02040502050405020303" pitchFamily="18" charset="0"/>
              </a:defRPr>
            </a:lvl1pPr>
            <a:lvl2pPr marL="457152" indent="0">
              <a:buNone/>
              <a:defRPr/>
            </a:lvl2pPr>
          </a:lstStyle>
          <a:p>
            <a:pPr lvl="0"/>
            <a:r>
              <a:rPr lang="en-US"/>
              <a:t>Click to edit text</a:t>
            </a:r>
          </a:p>
        </p:txBody>
      </p:sp>
    </p:spTree>
    <p:extLst>
      <p:ext uri="{BB962C8B-B14F-4D97-AF65-F5344CB8AC3E}">
        <p14:creationId xmlns:p14="http://schemas.microsoft.com/office/powerpoint/2010/main" val="3204307002"/>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pic>
        <p:nvPicPr>
          <p:cNvPr id="3" name="Picture 2" descr="A picture containing monitor, image, picture frame, screenshot&#10;&#10;Description automatically generated">
            <a:extLst>
              <a:ext uri="{FF2B5EF4-FFF2-40B4-BE49-F238E27FC236}">
                <a16:creationId xmlns:a16="http://schemas.microsoft.com/office/drawing/2014/main" id="{17D9508A-3D2C-4FCE-84E6-64C2C7E50D3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247887" y="645412"/>
            <a:ext cx="3944113" cy="6261124"/>
          </a:xfrm>
          <a:prstGeom prst="rect">
            <a:avLst/>
          </a:prstGeom>
        </p:spPr>
      </p:pic>
      <p:sp>
        <p:nvSpPr>
          <p:cNvPr id="9" name="Text Placeholder 7">
            <a:extLst>
              <a:ext uri="{FF2B5EF4-FFF2-40B4-BE49-F238E27FC236}">
                <a16:creationId xmlns:a16="http://schemas.microsoft.com/office/drawing/2014/main" id="{B98E5E00-464E-4890-B8C0-C6339867589D}"/>
              </a:ext>
            </a:extLst>
          </p:cNvPr>
          <p:cNvSpPr>
            <a:spLocks noGrp="1"/>
          </p:cNvSpPr>
          <p:nvPr>
            <p:ph type="body" sz="quarter" idx="10" hasCustomPrompt="1"/>
          </p:nvPr>
        </p:nvSpPr>
        <p:spPr>
          <a:xfrm>
            <a:off x="475551" y="463242"/>
            <a:ext cx="5889625" cy="364340"/>
          </a:xfrm>
          <a:prstGeom prst="rect">
            <a:avLst/>
          </a:prstGeom>
        </p:spPr>
        <p:txBody>
          <a:bodyPr/>
          <a:lstStyle>
            <a:lvl1pPr marL="0" indent="0">
              <a:buNone/>
              <a:defRPr sz="1800" spc="300">
                <a:solidFill>
                  <a:schemeClr val="tx2"/>
                </a:solidFill>
                <a:latin typeface="+mj-lt"/>
              </a:defRPr>
            </a:lvl1pPr>
            <a:lvl2pPr marL="457152" indent="0">
              <a:buNone/>
              <a:defRPr/>
            </a:lvl2pPr>
          </a:lstStyle>
          <a:p>
            <a:pPr lvl="0"/>
            <a:r>
              <a:rPr lang="en-US"/>
              <a:t>CLICK TO EDIT TEXT</a:t>
            </a:r>
          </a:p>
        </p:txBody>
      </p:sp>
      <p:sp>
        <p:nvSpPr>
          <p:cNvPr id="12" name="Text Placeholder 7">
            <a:extLst>
              <a:ext uri="{FF2B5EF4-FFF2-40B4-BE49-F238E27FC236}">
                <a16:creationId xmlns:a16="http://schemas.microsoft.com/office/drawing/2014/main" id="{82774991-F35A-4B41-B4E1-D7ED81F65427}"/>
              </a:ext>
            </a:extLst>
          </p:cNvPr>
          <p:cNvSpPr>
            <a:spLocks noGrp="1"/>
          </p:cNvSpPr>
          <p:nvPr>
            <p:ph type="body" sz="quarter" idx="11" hasCustomPrompt="1"/>
          </p:nvPr>
        </p:nvSpPr>
        <p:spPr>
          <a:xfrm>
            <a:off x="475550" y="756332"/>
            <a:ext cx="5889625" cy="442558"/>
          </a:xfrm>
          <a:prstGeom prst="rect">
            <a:avLst/>
          </a:prstGeom>
        </p:spPr>
        <p:txBody>
          <a:bodyPr/>
          <a:lstStyle>
            <a:lvl1pPr marL="0" indent="0">
              <a:buNone/>
              <a:defRPr sz="2800" spc="0">
                <a:solidFill>
                  <a:schemeClr val="bg2"/>
                </a:solidFill>
                <a:latin typeface="Georgia" panose="02040502050405020303" pitchFamily="18" charset="0"/>
              </a:defRPr>
            </a:lvl1pPr>
            <a:lvl2pPr marL="457152" indent="0">
              <a:buNone/>
              <a:defRPr/>
            </a:lvl2pPr>
          </a:lstStyle>
          <a:p>
            <a:pPr lvl="0"/>
            <a:r>
              <a:rPr lang="en-US"/>
              <a:t>Click to edit text</a:t>
            </a:r>
          </a:p>
        </p:txBody>
      </p:sp>
    </p:spTree>
    <p:extLst>
      <p:ext uri="{BB962C8B-B14F-4D97-AF65-F5344CB8AC3E}">
        <p14:creationId xmlns:p14="http://schemas.microsoft.com/office/powerpoint/2010/main" val="624336472"/>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descr="A row of wind turbines&#10;&#10;Description automatically generated with low confidence">
            <a:extLst>
              <a:ext uri="{FF2B5EF4-FFF2-40B4-BE49-F238E27FC236}">
                <a16:creationId xmlns:a16="http://schemas.microsoft.com/office/drawing/2014/main" id="{41933E86-233B-4B32-9590-96E9DCED1DF8}"/>
              </a:ext>
            </a:extLst>
          </p:cNvPr>
          <p:cNvPicPr>
            <a:picLocks noChangeAspect="1"/>
          </p:cNvPicPr>
          <p:nvPr userDrawn="1"/>
        </p:nvPicPr>
        <p:blipFill rotWithShape="1">
          <a:blip r:embed="rId2" cstate="screen">
            <a:alphaModFix amt="10000"/>
            <a:extLst>
              <a:ext uri="{28A0092B-C50C-407E-A947-70E740481C1C}">
                <a14:useLocalDpi xmlns:a14="http://schemas.microsoft.com/office/drawing/2010/main"/>
              </a:ext>
            </a:extLst>
          </a:blip>
          <a:srcRect l="21946"/>
          <a:stretch/>
        </p:blipFill>
        <p:spPr>
          <a:xfrm>
            <a:off x="-1" y="0"/>
            <a:ext cx="9516363" cy="6858000"/>
          </a:xfrm>
          <a:prstGeom prst="rect">
            <a:avLst/>
          </a:prstGeom>
        </p:spPr>
      </p:pic>
      <p:pic>
        <p:nvPicPr>
          <p:cNvPr id="5" name="Picture 4">
            <a:extLst>
              <a:ext uri="{FF2B5EF4-FFF2-40B4-BE49-F238E27FC236}">
                <a16:creationId xmlns:a16="http://schemas.microsoft.com/office/drawing/2014/main" id="{1E670592-883A-4DBD-9963-01679A51CB01}"/>
              </a:ext>
            </a:extLst>
          </p:cNvPr>
          <p:cNvPicPr>
            <a:picLocks noChangeAspect="1"/>
          </p:cNvPicPr>
          <p:nvPr userDrawn="1"/>
        </p:nvPicPr>
        <p:blipFill rotWithShape="1">
          <a:blip r:embed="rId3" cstate="screen">
            <a:alphaModFix amt="40000"/>
            <a:extLst>
              <a:ext uri="{28A0092B-C50C-407E-A947-70E740481C1C}">
                <a14:useLocalDpi xmlns:a14="http://schemas.microsoft.com/office/drawing/2010/main"/>
              </a:ext>
            </a:extLst>
          </a:blip>
          <a:srcRect/>
          <a:stretch/>
        </p:blipFill>
        <p:spPr>
          <a:xfrm>
            <a:off x="4817965" y="0"/>
            <a:ext cx="7374036" cy="6858000"/>
          </a:xfrm>
          <a:prstGeom prst="rect">
            <a:avLst/>
          </a:prstGeom>
        </p:spPr>
      </p:pic>
      <p:pic>
        <p:nvPicPr>
          <p:cNvPr id="6" name="Picture 5" descr="Logo&#10;&#10;Description automatically generated">
            <a:extLst>
              <a:ext uri="{FF2B5EF4-FFF2-40B4-BE49-F238E27FC236}">
                <a16:creationId xmlns:a16="http://schemas.microsoft.com/office/drawing/2014/main" id="{7F60FB90-3EAA-43DB-ACE7-47DB01E4AB7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414352" y="150860"/>
            <a:ext cx="630584" cy="289716"/>
          </a:xfrm>
          <a:prstGeom prst="rect">
            <a:avLst/>
          </a:prstGeom>
        </p:spPr>
      </p:pic>
      <p:sp>
        <p:nvSpPr>
          <p:cNvPr id="7" name="Text Placeholder 7">
            <a:extLst>
              <a:ext uri="{FF2B5EF4-FFF2-40B4-BE49-F238E27FC236}">
                <a16:creationId xmlns:a16="http://schemas.microsoft.com/office/drawing/2014/main" id="{9AAC62B7-6948-4928-A33D-B80F86A58854}"/>
              </a:ext>
            </a:extLst>
          </p:cNvPr>
          <p:cNvSpPr>
            <a:spLocks noGrp="1"/>
          </p:cNvSpPr>
          <p:nvPr>
            <p:ph type="body" sz="quarter" idx="10" hasCustomPrompt="1"/>
          </p:nvPr>
        </p:nvSpPr>
        <p:spPr>
          <a:xfrm>
            <a:off x="475551" y="463242"/>
            <a:ext cx="5889625" cy="364340"/>
          </a:xfrm>
          <a:prstGeom prst="rect">
            <a:avLst/>
          </a:prstGeom>
        </p:spPr>
        <p:txBody>
          <a:bodyPr/>
          <a:lstStyle>
            <a:lvl1pPr marL="0" indent="0">
              <a:buNone/>
              <a:defRPr sz="1800" spc="300">
                <a:solidFill>
                  <a:schemeClr val="tx2"/>
                </a:solidFill>
                <a:latin typeface="+mj-lt"/>
              </a:defRPr>
            </a:lvl1pPr>
            <a:lvl2pPr marL="457152" indent="0">
              <a:buNone/>
              <a:defRPr/>
            </a:lvl2pPr>
          </a:lstStyle>
          <a:p>
            <a:pPr lvl="0"/>
            <a:r>
              <a:rPr lang="en-US"/>
              <a:t>CLICK TO EDIT TEXT</a:t>
            </a:r>
          </a:p>
        </p:txBody>
      </p:sp>
      <p:sp>
        <p:nvSpPr>
          <p:cNvPr id="8" name="Text Placeholder 7">
            <a:extLst>
              <a:ext uri="{FF2B5EF4-FFF2-40B4-BE49-F238E27FC236}">
                <a16:creationId xmlns:a16="http://schemas.microsoft.com/office/drawing/2014/main" id="{5AF1D141-2FC7-4CF9-BA6C-959EA9537A62}"/>
              </a:ext>
            </a:extLst>
          </p:cNvPr>
          <p:cNvSpPr>
            <a:spLocks noGrp="1"/>
          </p:cNvSpPr>
          <p:nvPr>
            <p:ph type="body" sz="quarter" idx="11" hasCustomPrompt="1"/>
          </p:nvPr>
        </p:nvSpPr>
        <p:spPr>
          <a:xfrm>
            <a:off x="475550" y="756332"/>
            <a:ext cx="5889625" cy="442558"/>
          </a:xfrm>
          <a:prstGeom prst="rect">
            <a:avLst/>
          </a:prstGeom>
        </p:spPr>
        <p:txBody>
          <a:bodyPr/>
          <a:lstStyle>
            <a:lvl1pPr marL="0" indent="0">
              <a:buNone/>
              <a:defRPr sz="2800" spc="0">
                <a:solidFill>
                  <a:schemeClr val="bg2"/>
                </a:solidFill>
                <a:latin typeface="Georgia" panose="02040502050405020303" pitchFamily="18" charset="0"/>
              </a:defRPr>
            </a:lvl1pPr>
            <a:lvl2pPr marL="457152" indent="0">
              <a:buNone/>
              <a:defRPr/>
            </a:lvl2pPr>
          </a:lstStyle>
          <a:p>
            <a:pPr lvl="0"/>
            <a:r>
              <a:rPr lang="en-US"/>
              <a:t>Click to edit text</a:t>
            </a:r>
          </a:p>
        </p:txBody>
      </p:sp>
    </p:spTree>
    <p:extLst>
      <p:ext uri="{BB962C8B-B14F-4D97-AF65-F5344CB8AC3E}">
        <p14:creationId xmlns:p14="http://schemas.microsoft.com/office/powerpoint/2010/main" val="1076772823"/>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3" name="Picture 2" descr="A picture containing sky, outdoor, grass, sunset&#10;&#10;Description automatically generated">
            <a:extLst>
              <a:ext uri="{FF2B5EF4-FFF2-40B4-BE49-F238E27FC236}">
                <a16:creationId xmlns:a16="http://schemas.microsoft.com/office/drawing/2014/main" id="{13160D61-2B8A-4CBA-88E1-8E025C00E5EB}"/>
              </a:ext>
            </a:extLst>
          </p:cNvPr>
          <p:cNvPicPr>
            <a:picLocks noChangeAspect="1"/>
          </p:cNvPicPr>
          <p:nvPr userDrawn="1"/>
        </p:nvPicPr>
        <p:blipFill rotWithShape="1">
          <a:blip r:embed="rId2" cstate="screen">
            <a:alphaModFix amt="1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6281"/>
            <a:ext cx="12192000" cy="6863659"/>
          </a:xfrm>
          <a:prstGeom prst="rect">
            <a:avLst/>
          </a:prstGeom>
        </p:spPr>
      </p:pic>
      <p:pic>
        <p:nvPicPr>
          <p:cNvPr id="6" name="Picture 5" descr="Logo&#10;&#10;Description automatically generated">
            <a:extLst>
              <a:ext uri="{FF2B5EF4-FFF2-40B4-BE49-F238E27FC236}">
                <a16:creationId xmlns:a16="http://schemas.microsoft.com/office/drawing/2014/main" id="{7F60FB90-3EAA-43DB-ACE7-47DB01E4AB7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414352" y="150860"/>
            <a:ext cx="630584" cy="289716"/>
          </a:xfrm>
          <a:prstGeom prst="rect">
            <a:avLst/>
          </a:prstGeom>
        </p:spPr>
      </p:pic>
      <p:sp>
        <p:nvSpPr>
          <p:cNvPr id="7" name="Text Placeholder 7">
            <a:extLst>
              <a:ext uri="{FF2B5EF4-FFF2-40B4-BE49-F238E27FC236}">
                <a16:creationId xmlns:a16="http://schemas.microsoft.com/office/drawing/2014/main" id="{9AAC62B7-6948-4928-A33D-B80F86A58854}"/>
              </a:ext>
            </a:extLst>
          </p:cNvPr>
          <p:cNvSpPr>
            <a:spLocks noGrp="1"/>
          </p:cNvSpPr>
          <p:nvPr>
            <p:ph type="body" sz="quarter" idx="10" hasCustomPrompt="1"/>
          </p:nvPr>
        </p:nvSpPr>
        <p:spPr>
          <a:xfrm>
            <a:off x="475551" y="463242"/>
            <a:ext cx="5889625" cy="364340"/>
          </a:xfrm>
          <a:prstGeom prst="rect">
            <a:avLst/>
          </a:prstGeom>
        </p:spPr>
        <p:txBody>
          <a:bodyPr/>
          <a:lstStyle>
            <a:lvl1pPr marL="0" indent="0">
              <a:buNone/>
              <a:defRPr sz="1800" spc="300">
                <a:solidFill>
                  <a:schemeClr val="tx2"/>
                </a:solidFill>
                <a:latin typeface="+mj-lt"/>
              </a:defRPr>
            </a:lvl1pPr>
            <a:lvl2pPr marL="457152" indent="0">
              <a:buNone/>
              <a:defRPr/>
            </a:lvl2pPr>
          </a:lstStyle>
          <a:p>
            <a:pPr lvl="0"/>
            <a:r>
              <a:rPr lang="en-US"/>
              <a:t>CLICK TO EDIT TEXT</a:t>
            </a:r>
          </a:p>
        </p:txBody>
      </p:sp>
      <p:sp>
        <p:nvSpPr>
          <p:cNvPr id="8" name="Text Placeholder 7">
            <a:extLst>
              <a:ext uri="{FF2B5EF4-FFF2-40B4-BE49-F238E27FC236}">
                <a16:creationId xmlns:a16="http://schemas.microsoft.com/office/drawing/2014/main" id="{5AF1D141-2FC7-4CF9-BA6C-959EA9537A62}"/>
              </a:ext>
            </a:extLst>
          </p:cNvPr>
          <p:cNvSpPr>
            <a:spLocks noGrp="1"/>
          </p:cNvSpPr>
          <p:nvPr>
            <p:ph type="body" sz="quarter" idx="11" hasCustomPrompt="1"/>
          </p:nvPr>
        </p:nvSpPr>
        <p:spPr>
          <a:xfrm>
            <a:off x="475550" y="756332"/>
            <a:ext cx="5889625" cy="442558"/>
          </a:xfrm>
          <a:prstGeom prst="rect">
            <a:avLst/>
          </a:prstGeom>
        </p:spPr>
        <p:txBody>
          <a:bodyPr/>
          <a:lstStyle>
            <a:lvl1pPr marL="0" indent="0">
              <a:buNone/>
              <a:defRPr sz="2800" spc="0">
                <a:solidFill>
                  <a:schemeClr val="bg2"/>
                </a:solidFill>
                <a:latin typeface="Georgia" panose="02040502050405020303" pitchFamily="18" charset="0"/>
              </a:defRPr>
            </a:lvl1pPr>
            <a:lvl2pPr marL="457152" indent="0">
              <a:buNone/>
              <a:defRPr/>
            </a:lvl2pPr>
          </a:lstStyle>
          <a:p>
            <a:pPr lvl="0"/>
            <a:r>
              <a:rPr lang="en-US"/>
              <a:t>Click to edit text</a:t>
            </a:r>
          </a:p>
        </p:txBody>
      </p:sp>
    </p:spTree>
    <p:extLst>
      <p:ext uri="{BB962C8B-B14F-4D97-AF65-F5344CB8AC3E}">
        <p14:creationId xmlns:p14="http://schemas.microsoft.com/office/powerpoint/2010/main" val="3640478580"/>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4" name="Picture 3" descr="A group of wind turbines&#10;&#10;Description automatically generated with low confidence">
            <a:extLst>
              <a:ext uri="{FF2B5EF4-FFF2-40B4-BE49-F238E27FC236}">
                <a16:creationId xmlns:a16="http://schemas.microsoft.com/office/drawing/2014/main" id="{336E436E-CF5F-4E6A-8428-C898CEEB5CAD}"/>
              </a:ext>
            </a:extLst>
          </p:cNvPr>
          <p:cNvPicPr>
            <a:picLocks noChangeAspect="1"/>
          </p:cNvPicPr>
          <p:nvPr userDrawn="1"/>
        </p:nvPicPr>
        <p:blipFill>
          <a:blip r:embed="rId2" cstate="screen">
            <a:alphaModFix amt="1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Picture 5" descr="Logo&#10;&#10;Description automatically generated">
            <a:extLst>
              <a:ext uri="{FF2B5EF4-FFF2-40B4-BE49-F238E27FC236}">
                <a16:creationId xmlns:a16="http://schemas.microsoft.com/office/drawing/2014/main" id="{7F60FB90-3EAA-43DB-ACE7-47DB01E4AB7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414352" y="150860"/>
            <a:ext cx="630584" cy="289716"/>
          </a:xfrm>
          <a:prstGeom prst="rect">
            <a:avLst/>
          </a:prstGeom>
        </p:spPr>
      </p:pic>
      <p:sp>
        <p:nvSpPr>
          <p:cNvPr id="7" name="Text Placeholder 7">
            <a:extLst>
              <a:ext uri="{FF2B5EF4-FFF2-40B4-BE49-F238E27FC236}">
                <a16:creationId xmlns:a16="http://schemas.microsoft.com/office/drawing/2014/main" id="{9AAC62B7-6948-4928-A33D-B80F86A58854}"/>
              </a:ext>
            </a:extLst>
          </p:cNvPr>
          <p:cNvSpPr>
            <a:spLocks noGrp="1"/>
          </p:cNvSpPr>
          <p:nvPr>
            <p:ph type="body" sz="quarter" idx="10" hasCustomPrompt="1"/>
          </p:nvPr>
        </p:nvSpPr>
        <p:spPr>
          <a:xfrm>
            <a:off x="475551" y="463242"/>
            <a:ext cx="5889625" cy="364340"/>
          </a:xfrm>
          <a:prstGeom prst="rect">
            <a:avLst/>
          </a:prstGeom>
        </p:spPr>
        <p:txBody>
          <a:bodyPr/>
          <a:lstStyle>
            <a:lvl1pPr marL="0" indent="0">
              <a:buNone/>
              <a:defRPr sz="1800" spc="300">
                <a:solidFill>
                  <a:schemeClr val="tx2"/>
                </a:solidFill>
                <a:latin typeface="+mj-lt"/>
              </a:defRPr>
            </a:lvl1pPr>
            <a:lvl2pPr marL="457152" indent="0">
              <a:buNone/>
              <a:defRPr/>
            </a:lvl2pPr>
          </a:lstStyle>
          <a:p>
            <a:pPr lvl="0"/>
            <a:r>
              <a:rPr lang="en-US"/>
              <a:t>CLICK TO EDIT TEXT</a:t>
            </a:r>
          </a:p>
        </p:txBody>
      </p:sp>
      <p:sp>
        <p:nvSpPr>
          <p:cNvPr id="8" name="Text Placeholder 7">
            <a:extLst>
              <a:ext uri="{FF2B5EF4-FFF2-40B4-BE49-F238E27FC236}">
                <a16:creationId xmlns:a16="http://schemas.microsoft.com/office/drawing/2014/main" id="{5AF1D141-2FC7-4CF9-BA6C-959EA9537A62}"/>
              </a:ext>
            </a:extLst>
          </p:cNvPr>
          <p:cNvSpPr>
            <a:spLocks noGrp="1"/>
          </p:cNvSpPr>
          <p:nvPr>
            <p:ph type="body" sz="quarter" idx="11" hasCustomPrompt="1"/>
          </p:nvPr>
        </p:nvSpPr>
        <p:spPr>
          <a:xfrm>
            <a:off x="475550" y="756332"/>
            <a:ext cx="5889625" cy="442558"/>
          </a:xfrm>
          <a:prstGeom prst="rect">
            <a:avLst/>
          </a:prstGeom>
        </p:spPr>
        <p:txBody>
          <a:bodyPr/>
          <a:lstStyle>
            <a:lvl1pPr marL="0" indent="0">
              <a:buNone/>
              <a:defRPr sz="2800" spc="0">
                <a:solidFill>
                  <a:schemeClr val="bg2"/>
                </a:solidFill>
                <a:latin typeface="Georgia" panose="02040502050405020303" pitchFamily="18" charset="0"/>
              </a:defRPr>
            </a:lvl1pPr>
            <a:lvl2pPr marL="457152" indent="0">
              <a:buNone/>
              <a:defRPr/>
            </a:lvl2pPr>
          </a:lstStyle>
          <a:p>
            <a:pPr lvl="0"/>
            <a:r>
              <a:rPr lang="en-US"/>
              <a:t>Click to edit text</a:t>
            </a:r>
          </a:p>
        </p:txBody>
      </p:sp>
    </p:spTree>
    <p:extLst>
      <p:ext uri="{BB962C8B-B14F-4D97-AF65-F5344CB8AC3E}">
        <p14:creationId xmlns:p14="http://schemas.microsoft.com/office/powerpoint/2010/main" val="3607958200"/>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E670592-883A-4DBD-9963-01679A51CB01}"/>
              </a:ext>
            </a:extLst>
          </p:cNvPr>
          <p:cNvPicPr>
            <a:picLocks noChangeAspect="1"/>
          </p:cNvPicPr>
          <p:nvPr userDrawn="1"/>
        </p:nvPicPr>
        <p:blipFill rotWithShape="1">
          <a:blip r:embed="rId2" cstate="screen">
            <a:alphaModFix amt="1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l="906"/>
          <a:stretch/>
        </p:blipFill>
        <p:spPr>
          <a:xfrm>
            <a:off x="0" y="0"/>
            <a:ext cx="12192000" cy="6858000"/>
          </a:xfrm>
          <a:prstGeom prst="rect">
            <a:avLst/>
          </a:prstGeom>
        </p:spPr>
      </p:pic>
      <p:pic>
        <p:nvPicPr>
          <p:cNvPr id="6" name="Picture 5" descr="Logo&#10;&#10;Description automatically generated">
            <a:extLst>
              <a:ext uri="{FF2B5EF4-FFF2-40B4-BE49-F238E27FC236}">
                <a16:creationId xmlns:a16="http://schemas.microsoft.com/office/drawing/2014/main" id="{7F60FB90-3EAA-43DB-ACE7-47DB01E4AB7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414352" y="150860"/>
            <a:ext cx="630584" cy="289716"/>
          </a:xfrm>
          <a:prstGeom prst="rect">
            <a:avLst/>
          </a:prstGeom>
        </p:spPr>
      </p:pic>
      <p:sp>
        <p:nvSpPr>
          <p:cNvPr id="7" name="Text Placeholder 7">
            <a:extLst>
              <a:ext uri="{FF2B5EF4-FFF2-40B4-BE49-F238E27FC236}">
                <a16:creationId xmlns:a16="http://schemas.microsoft.com/office/drawing/2014/main" id="{9AAC62B7-6948-4928-A33D-B80F86A58854}"/>
              </a:ext>
            </a:extLst>
          </p:cNvPr>
          <p:cNvSpPr>
            <a:spLocks noGrp="1"/>
          </p:cNvSpPr>
          <p:nvPr>
            <p:ph type="body" sz="quarter" idx="10" hasCustomPrompt="1"/>
          </p:nvPr>
        </p:nvSpPr>
        <p:spPr>
          <a:xfrm>
            <a:off x="475551" y="463242"/>
            <a:ext cx="5889625" cy="364340"/>
          </a:xfrm>
          <a:prstGeom prst="rect">
            <a:avLst/>
          </a:prstGeom>
        </p:spPr>
        <p:txBody>
          <a:bodyPr/>
          <a:lstStyle>
            <a:lvl1pPr marL="0" indent="0">
              <a:buNone/>
              <a:defRPr sz="1800" spc="300">
                <a:solidFill>
                  <a:schemeClr val="tx2"/>
                </a:solidFill>
                <a:latin typeface="+mj-lt"/>
              </a:defRPr>
            </a:lvl1pPr>
            <a:lvl2pPr marL="457152" indent="0">
              <a:buNone/>
              <a:defRPr/>
            </a:lvl2pPr>
          </a:lstStyle>
          <a:p>
            <a:pPr lvl="0"/>
            <a:r>
              <a:rPr lang="en-US"/>
              <a:t>CLICK TO EDIT TEXT</a:t>
            </a:r>
          </a:p>
        </p:txBody>
      </p:sp>
      <p:sp>
        <p:nvSpPr>
          <p:cNvPr id="8" name="Text Placeholder 7">
            <a:extLst>
              <a:ext uri="{FF2B5EF4-FFF2-40B4-BE49-F238E27FC236}">
                <a16:creationId xmlns:a16="http://schemas.microsoft.com/office/drawing/2014/main" id="{5AF1D141-2FC7-4CF9-BA6C-959EA9537A62}"/>
              </a:ext>
            </a:extLst>
          </p:cNvPr>
          <p:cNvSpPr>
            <a:spLocks noGrp="1"/>
          </p:cNvSpPr>
          <p:nvPr>
            <p:ph type="body" sz="quarter" idx="11" hasCustomPrompt="1"/>
          </p:nvPr>
        </p:nvSpPr>
        <p:spPr>
          <a:xfrm>
            <a:off x="475550" y="756332"/>
            <a:ext cx="5889625" cy="442558"/>
          </a:xfrm>
          <a:prstGeom prst="rect">
            <a:avLst/>
          </a:prstGeom>
        </p:spPr>
        <p:txBody>
          <a:bodyPr/>
          <a:lstStyle>
            <a:lvl1pPr marL="0" indent="0">
              <a:buNone/>
              <a:defRPr sz="2800" spc="0">
                <a:solidFill>
                  <a:schemeClr val="bg2"/>
                </a:solidFill>
                <a:latin typeface="Georgia" panose="02040502050405020303" pitchFamily="18" charset="0"/>
              </a:defRPr>
            </a:lvl1pPr>
            <a:lvl2pPr marL="457152" indent="0">
              <a:buNone/>
              <a:defRPr/>
            </a:lvl2pPr>
          </a:lstStyle>
          <a:p>
            <a:pPr lvl="0"/>
            <a:r>
              <a:rPr lang="en-US"/>
              <a:t>Click to edit text</a:t>
            </a:r>
          </a:p>
        </p:txBody>
      </p:sp>
    </p:spTree>
    <p:extLst>
      <p:ext uri="{BB962C8B-B14F-4D97-AF65-F5344CB8AC3E}">
        <p14:creationId xmlns:p14="http://schemas.microsoft.com/office/powerpoint/2010/main" val="3618925866"/>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EB792422-3BD1-497D-863F-680D54DAEE96}"/>
              </a:ext>
            </a:extLst>
          </p:cNvPr>
          <p:cNvSpPr>
            <a:spLocks noGrp="1"/>
          </p:cNvSpPr>
          <p:nvPr>
            <p:ph type="sldNum" sz="quarter" idx="4"/>
          </p:nvPr>
        </p:nvSpPr>
        <p:spPr>
          <a:xfrm>
            <a:off x="11582400" y="6415622"/>
            <a:ext cx="508000" cy="366183"/>
          </a:xfrm>
          <a:prstGeom prst="rect">
            <a:avLst/>
          </a:prstGeom>
        </p:spPr>
        <p:txBody>
          <a:bodyPr/>
          <a:lstStyle>
            <a:lvl1pPr algn="r">
              <a:defRPr sz="1067">
                <a:solidFill>
                  <a:srgbClr val="6A737B"/>
                </a:solidFill>
                <a:latin typeface="+mj-lt"/>
              </a:defRPr>
            </a:lvl1pPr>
          </a:lstStyle>
          <a:p>
            <a:pPr>
              <a:defRPr/>
            </a:pPr>
            <a:fld id="{D781A3D0-94F4-433B-807F-7B6F6CFF0DB7}" type="slidenum">
              <a:rPr lang="en-US" altLang="en-US" smtClean="0"/>
              <a:pPr>
                <a:defRPr/>
              </a:pPr>
              <a:t>‹#›</a:t>
            </a:fld>
            <a:endParaRPr lang="en-US" altLang="en-US"/>
          </a:p>
        </p:txBody>
      </p:sp>
      <p:pic>
        <p:nvPicPr>
          <p:cNvPr id="4" name="Picture 3" descr="Logo&#10;&#10;Description automatically generated">
            <a:extLst>
              <a:ext uri="{FF2B5EF4-FFF2-40B4-BE49-F238E27FC236}">
                <a16:creationId xmlns:a16="http://schemas.microsoft.com/office/drawing/2014/main" id="{EA95B5B8-7A9D-4BEE-80E6-9EA264CDD2DD}"/>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11414352" y="150860"/>
            <a:ext cx="630584" cy="289716"/>
          </a:xfrm>
          <a:prstGeom prst="rect">
            <a:avLst/>
          </a:prstGeom>
        </p:spPr>
      </p:pic>
    </p:spTree>
  </p:cSld>
  <p:clrMap bg1="lt1" tx1="dk1" bg2="lt2" tx2="dk2" accent1="accent1" accent2="accent2" accent3="accent3" accent4="accent4" accent5="accent5" accent6="accent6" hlink="hlink" folHlink="folHlink"/>
  <p:sldLayoutIdLst>
    <p:sldLayoutId id="2147486374" r:id="rId1"/>
    <p:sldLayoutId id="2147486417" r:id="rId2"/>
    <p:sldLayoutId id="2147486458" r:id="rId3"/>
    <p:sldLayoutId id="2147486465" r:id="rId4"/>
    <p:sldLayoutId id="2147486466" r:id="rId5"/>
    <p:sldLayoutId id="2147486477" r:id="rId6"/>
    <p:sldLayoutId id="2147486481" r:id="rId7"/>
    <p:sldLayoutId id="2147486482" r:id="rId8"/>
    <p:sldLayoutId id="2147486489" r:id="rId9"/>
    <p:sldLayoutId id="2147486376" r:id="rId10"/>
    <p:sldLayoutId id="2147486468" r:id="rId11"/>
    <p:sldLayoutId id="2147486456" r:id="rId12"/>
    <p:sldLayoutId id="2147486454" r:id="rId13"/>
    <p:sldLayoutId id="2147486457" r:id="rId14"/>
    <p:sldLayoutId id="2147486469" r:id="rId15"/>
    <p:sldLayoutId id="2147486478" r:id="rId16"/>
    <p:sldLayoutId id="2147486479" r:id="rId17"/>
    <p:sldLayoutId id="2147486480" r:id="rId18"/>
    <p:sldLayoutId id="2147486486" r:id="rId19"/>
    <p:sldLayoutId id="2147486485" r:id="rId20"/>
    <p:sldLayoutId id="2147486487" r:id="rId21"/>
    <p:sldLayoutId id="2147486488" r:id="rId22"/>
    <p:sldLayoutId id="2147486483" r:id="rId23"/>
  </p:sldLayoutIdLst>
  <p:transition>
    <p:fade/>
  </p:transition>
  <p:hf hdr="0" dt="0"/>
  <p:txStyles>
    <p:titleStyle>
      <a:lvl1pPr algn="l" rtl="0" eaLnBrk="0" fontAlgn="base" hangingPunct="0">
        <a:spcBef>
          <a:spcPct val="0"/>
        </a:spcBef>
        <a:spcAft>
          <a:spcPct val="0"/>
        </a:spcAft>
        <a:defRPr sz="4400" kern="1200">
          <a:solidFill>
            <a:schemeClr val="tx1"/>
          </a:solidFill>
          <a:latin typeface="+mj-lt"/>
          <a:ea typeface="+mj-ea"/>
          <a:cs typeface="+mj-cs"/>
        </a:defRPr>
      </a:lvl1pPr>
      <a:lvl2pPr algn="l" rtl="0" eaLnBrk="0" fontAlgn="base" hangingPunct="0">
        <a:spcBef>
          <a:spcPct val="0"/>
        </a:spcBef>
        <a:spcAft>
          <a:spcPct val="0"/>
        </a:spcAft>
        <a:defRPr sz="4400">
          <a:solidFill>
            <a:schemeClr val="tx1"/>
          </a:solidFill>
          <a:latin typeface="Trebuchet MS" pitchFamily="34" charset="0"/>
        </a:defRPr>
      </a:lvl2pPr>
      <a:lvl3pPr algn="l" rtl="0" eaLnBrk="0" fontAlgn="base" hangingPunct="0">
        <a:spcBef>
          <a:spcPct val="0"/>
        </a:spcBef>
        <a:spcAft>
          <a:spcPct val="0"/>
        </a:spcAft>
        <a:defRPr sz="4400">
          <a:solidFill>
            <a:schemeClr val="tx1"/>
          </a:solidFill>
          <a:latin typeface="Trebuchet MS" pitchFamily="34" charset="0"/>
        </a:defRPr>
      </a:lvl3pPr>
      <a:lvl4pPr algn="l" rtl="0" eaLnBrk="0" fontAlgn="base" hangingPunct="0">
        <a:spcBef>
          <a:spcPct val="0"/>
        </a:spcBef>
        <a:spcAft>
          <a:spcPct val="0"/>
        </a:spcAft>
        <a:defRPr sz="4400">
          <a:solidFill>
            <a:schemeClr val="tx1"/>
          </a:solidFill>
          <a:latin typeface="Trebuchet MS" pitchFamily="34" charset="0"/>
        </a:defRPr>
      </a:lvl4pPr>
      <a:lvl5pPr algn="l" rtl="0" eaLnBrk="0" fontAlgn="base" hangingPunct="0">
        <a:spcBef>
          <a:spcPct val="0"/>
        </a:spcBef>
        <a:spcAft>
          <a:spcPct val="0"/>
        </a:spcAft>
        <a:defRPr sz="4400">
          <a:solidFill>
            <a:schemeClr val="tx1"/>
          </a:solidFill>
          <a:latin typeface="Trebuchet MS" pitchFamily="34" charset="0"/>
        </a:defRPr>
      </a:lvl5pPr>
      <a:lvl6pPr marL="457155" algn="ctr" rtl="0" fontAlgn="base">
        <a:spcBef>
          <a:spcPct val="0"/>
        </a:spcBef>
        <a:spcAft>
          <a:spcPct val="0"/>
        </a:spcAft>
        <a:defRPr sz="4400">
          <a:solidFill>
            <a:schemeClr val="tx1"/>
          </a:solidFill>
          <a:latin typeface="Trebuchet MS" pitchFamily="34" charset="0"/>
        </a:defRPr>
      </a:lvl6pPr>
      <a:lvl7pPr marL="914309" algn="ctr" rtl="0" fontAlgn="base">
        <a:spcBef>
          <a:spcPct val="0"/>
        </a:spcBef>
        <a:spcAft>
          <a:spcPct val="0"/>
        </a:spcAft>
        <a:defRPr sz="4400">
          <a:solidFill>
            <a:schemeClr val="tx1"/>
          </a:solidFill>
          <a:latin typeface="Trebuchet MS" pitchFamily="34" charset="0"/>
        </a:defRPr>
      </a:lvl7pPr>
      <a:lvl8pPr marL="1371464" algn="ctr" rtl="0" fontAlgn="base">
        <a:spcBef>
          <a:spcPct val="0"/>
        </a:spcBef>
        <a:spcAft>
          <a:spcPct val="0"/>
        </a:spcAft>
        <a:defRPr sz="4400">
          <a:solidFill>
            <a:schemeClr val="tx1"/>
          </a:solidFill>
          <a:latin typeface="Trebuchet MS" pitchFamily="34" charset="0"/>
        </a:defRPr>
      </a:lvl8pPr>
      <a:lvl9pPr marL="1828618" algn="ctr" rtl="0" fontAlgn="base">
        <a:spcBef>
          <a:spcPct val="0"/>
        </a:spcBef>
        <a:spcAft>
          <a:spcPct val="0"/>
        </a:spcAft>
        <a:defRPr sz="4400">
          <a:solidFill>
            <a:schemeClr val="tx1"/>
          </a:solidFill>
          <a:latin typeface="Trebuchet MS" pitchFamily="34" charset="0"/>
        </a:defRPr>
      </a:lvl9pPr>
    </p:titleStyle>
    <p:bodyStyle>
      <a:lvl1pPr marL="342866" indent="-342866"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1pPr>
      <a:lvl2pPr marL="742876" indent="-285724"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2pPr>
      <a:lvl3pPr marL="1142886" indent="-228578"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040" indent="-228578"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4pPr>
      <a:lvl5pPr marL="2057195" indent="-228578" algn="l" rtl="0" eaLnBrk="0" fontAlgn="base" hangingPunct="0">
        <a:spcBef>
          <a:spcPct val="20000"/>
        </a:spcBef>
        <a:spcAft>
          <a:spcPct val="0"/>
        </a:spcAft>
        <a:buFont typeface="Arial" panose="020B0604020202020204" pitchFamily="34" charset="0"/>
        <a:buChar char="»"/>
        <a:defRPr sz="1600" kern="1200">
          <a:solidFill>
            <a:schemeClr val="tx1"/>
          </a:solidFill>
          <a:latin typeface="+mn-lt"/>
          <a:ea typeface="+mn-ea"/>
          <a:cs typeface="+mn-cs"/>
        </a:defRPr>
      </a:lvl5pPr>
      <a:lvl6pPr marL="2514349" indent="-228578" algn="l" defTabSz="9143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04" indent="-228578" algn="l" defTabSz="9143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58" indent="-228578" algn="l" defTabSz="9143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14" indent="-228578" algn="l" defTabSz="9143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5"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4" algn="l" defTabSz="914309" rtl="0" eaLnBrk="1" latinLnBrk="0" hangingPunct="1">
        <a:defRPr sz="1800" kern="1200">
          <a:solidFill>
            <a:schemeClr val="tx1"/>
          </a:solidFill>
          <a:latin typeface="+mn-lt"/>
          <a:ea typeface="+mn-ea"/>
          <a:cs typeface="+mn-cs"/>
        </a:defRPr>
      </a:lvl4pPr>
      <a:lvl5pPr marL="1828618" algn="l" defTabSz="914309" rtl="0" eaLnBrk="1" latinLnBrk="0" hangingPunct="1">
        <a:defRPr sz="1800" kern="1200">
          <a:solidFill>
            <a:schemeClr val="tx1"/>
          </a:solidFill>
          <a:latin typeface="+mn-lt"/>
          <a:ea typeface="+mn-ea"/>
          <a:cs typeface="+mn-cs"/>
        </a:defRPr>
      </a:lvl5pPr>
      <a:lvl6pPr marL="2285774"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5" algn="l" defTabSz="91430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hyperlink" Target="https://pp.planningportal.nsw.gov.au/development-assessment/state-significant-infrastructure" TargetMode="Externa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svg"/><Relationship Id="rId7" Type="http://schemas.openxmlformats.org/officeDocument/2006/relationships/image" Target="../media/image31.svg"/><Relationship Id="rId2" Type="http://schemas.openxmlformats.org/officeDocument/2006/relationships/image" Target="../media/image26.png"/><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29.svg"/><Relationship Id="rId10" Type="http://schemas.openxmlformats.org/officeDocument/2006/relationships/image" Target="../media/image33.jpeg"/><Relationship Id="rId4" Type="http://schemas.openxmlformats.org/officeDocument/2006/relationships/image" Target="../media/image28.png"/><Relationship Id="rId9" Type="http://schemas.microsoft.com/office/2007/relationships/hdphoto" Target="../media/hdphoto4.wdp"/></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 company name&#10;&#10;Description automatically generated">
            <a:extLst>
              <a:ext uri="{FF2B5EF4-FFF2-40B4-BE49-F238E27FC236}">
                <a16:creationId xmlns:a16="http://schemas.microsoft.com/office/drawing/2014/main" id="{49E139B8-FCF1-4597-A803-2C5F14B93BD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602948" y="5035247"/>
            <a:ext cx="1700128" cy="1080000"/>
          </a:xfrm>
          <a:prstGeom prst="rect">
            <a:avLst/>
          </a:prstGeom>
        </p:spPr>
      </p:pic>
      <p:sp>
        <p:nvSpPr>
          <p:cNvPr id="5" name="TextBox 4">
            <a:extLst>
              <a:ext uri="{FF2B5EF4-FFF2-40B4-BE49-F238E27FC236}">
                <a16:creationId xmlns:a16="http://schemas.microsoft.com/office/drawing/2014/main" id="{A8641EEC-FFE2-4216-A2CE-36F058DD09CF}"/>
              </a:ext>
            </a:extLst>
          </p:cNvPr>
          <p:cNvSpPr txBox="1"/>
          <p:nvPr/>
        </p:nvSpPr>
        <p:spPr>
          <a:xfrm>
            <a:off x="477838" y="3258350"/>
            <a:ext cx="4732337" cy="1569660"/>
          </a:xfrm>
          <a:prstGeom prst="rect">
            <a:avLst/>
          </a:prstGeom>
          <a:noFill/>
        </p:spPr>
        <p:txBody>
          <a:bodyPr wrap="square" rtlCol="0">
            <a:spAutoFit/>
          </a:bodyPr>
          <a:lstStyle/>
          <a:p>
            <a:r>
              <a:rPr lang="en-AU" sz="4800">
                <a:solidFill>
                  <a:schemeClr val="bg1"/>
                </a:solidFill>
                <a:latin typeface="Georgia" panose="02040502050405020303" pitchFamily="18" charset="0"/>
                <a:cs typeface="AngsanaUPC" panose="020B0502040204020203" pitchFamily="18" charset="-34"/>
              </a:rPr>
              <a:t>Barneys Reef Wind Farm</a:t>
            </a:r>
          </a:p>
        </p:txBody>
      </p:sp>
      <p:sp>
        <p:nvSpPr>
          <p:cNvPr id="6" name="TextBox 5">
            <a:extLst>
              <a:ext uri="{FF2B5EF4-FFF2-40B4-BE49-F238E27FC236}">
                <a16:creationId xmlns:a16="http://schemas.microsoft.com/office/drawing/2014/main" id="{D38D45C5-4BDC-490D-A6DB-AEB7D4F39CB2}"/>
              </a:ext>
            </a:extLst>
          </p:cNvPr>
          <p:cNvSpPr txBox="1"/>
          <p:nvPr/>
        </p:nvSpPr>
        <p:spPr>
          <a:xfrm>
            <a:off x="649288" y="5715138"/>
            <a:ext cx="7194417" cy="400110"/>
          </a:xfrm>
          <a:prstGeom prst="rect">
            <a:avLst/>
          </a:prstGeom>
          <a:noFill/>
        </p:spPr>
        <p:txBody>
          <a:bodyPr wrap="square" rtlCol="0">
            <a:spAutoFit/>
          </a:bodyPr>
          <a:lstStyle/>
          <a:p>
            <a:r>
              <a:rPr lang="en-AU" sz="2000">
                <a:solidFill>
                  <a:schemeClr val="bg2"/>
                </a:solidFill>
                <a:latin typeface="+mn-lt"/>
              </a:rPr>
              <a:t>Community Consultative Committee meeting, January 2023</a:t>
            </a:r>
          </a:p>
        </p:txBody>
      </p:sp>
    </p:spTree>
    <p:extLst>
      <p:ext uri="{BB962C8B-B14F-4D97-AF65-F5344CB8AC3E}">
        <p14:creationId xmlns:p14="http://schemas.microsoft.com/office/powerpoint/2010/main" val="691497216"/>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32219A6-341C-4783-A79E-89E200F69067}"/>
              </a:ext>
            </a:extLst>
          </p:cNvPr>
          <p:cNvSpPr>
            <a:spLocks noGrp="1"/>
          </p:cNvSpPr>
          <p:nvPr>
            <p:ph type="body" sz="quarter" idx="10"/>
          </p:nvPr>
        </p:nvSpPr>
        <p:spPr/>
        <p:txBody>
          <a:bodyPr/>
          <a:lstStyle/>
          <a:p>
            <a:r>
              <a:rPr lang="en-AU">
                <a:solidFill>
                  <a:schemeClr val="bg1"/>
                </a:solidFill>
              </a:rPr>
              <a:t>BIODIVERSITY ASSESSMENT</a:t>
            </a:r>
            <a:endParaRPr lang="en-US">
              <a:solidFill>
                <a:schemeClr val="bg1"/>
              </a:solidFill>
            </a:endParaRPr>
          </a:p>
        </p:txBody>
      </p:sp>
      <p:sp>
        <p:nvSpPr>
          <p:cNvPr id="3" name="Text Placeholder 2">
            <a:extLst>
              <a:ext uri="{FF2B5EF4-FFF2-40B4-BE49-F238E27FC236}">
                <a16:creationId xmlns:a16="http://schemas.microsoft.com/office/drawing/2014/main" id="{2CE7BE6B-C934-4662-9465-7F6EBA1158CE}"/>
              </a:ext>
            </a:extLst>
          </p:cNvPr>
          <p:cNvSpPr>
            <a:spLocks noGrp="1"/>
          </p:cNvSpPr>
          <p:nvPr>
            <p:ph type="body" sz="quarter" idx="11"/>
          </p:nvPr>
        </p:nvSpPr>
        <p:spPr>
          <a:xfrm>
            <a:off x="475550" y="756332"/>
            <a:ext cx="5620450" cy="442558"/>
          </a:xfrm>
        </p:spPr>
        <p:txBody>
          <a:bodyPr/>
          <a:lstStyle/>
          <a:p>
            <a:r>
              <a:rPr lang="en-AU"/>
              <a:t>Results</a:t>
            </a:r>
            <a:endParaRPr lang="en-US"/>
          </a:p>
        </p:txBody>
      </p:sp>
      <p:sp>
        <p:nvSpPr>
          <p:cNvPr id="5" name="TextBox 4">
            <a:extLst>
              <a:ext uri="{FF2B5EF4-FFF2-40B4-BE49-F238E27FC236}">
                <a16:creationId xmlns:a16="http://schemas.microsoft.com/office/drawing/2014/main" id="{70287797-B88F-4AE8-9398-AB92CDC12B29}"/>
              </a:ext>
            </a:extLst>
          </p:cNvPr>
          <p:cNvSpPr txBox="1"/>
          <p:nvPr/>
        </p:nvSpPr>
        <p:spPr>
          <a:xfrm>
            <a:off x="274215" y="1491980"/>
            <a:ext cx="5620450" cy="4247317"/>
          </a:xfrm>
          <a:prstGeom prst="rect">
            <a:avLst/>
          </a:prstGeom>
          <a:noFill/>
        </p:spPr>
        <p:txBody>
          <a:bodyPr wrap="square" rtlCol="0">
            <a:spAutoFit/>
          </a:bodyPr>
          <a:lstStyle/>
          <a:p>
            <a:pPr marL="285750" indent="-285750">
              <a:buClr>
                <a:schemeClr val="bg2"/>
              </a:buClr>
              <a:buFont typeface="Arial" panose="020B0604020202020204" pitchFamily="34" charset="0"/>
              <a:buChar char="•"/>
            </a:pPr>
            <a:r>
              <a:rPr lang="en-US">
                <a:solidFill>
                  <a:schemeClr val="bg1"/>
                </a:solidFill>
                <a:latin typeface="+mn-lt"/>
              </a:rPr>
              <a:t>Biodiversity Development Assessment Report (BDAR) is being finalised, based on extensive field survey across the project area </a:t>
            </a:r>
          </a:p>
          <a:p>
            <a:pPr marL="285750" indent="-285750">
              <a:buClr>
                <a:schemeClr val="bg2"/>
              </a:buClr>
              <a:buFont typeface="Arial" panose="020B0604020202020204" pitchFamily="34" charset="0"/>
              <a:buChar char="•"/>
            </a:pPr>
            <a:r>
              <a:rPr lang="en-US">
                <a:solidFill>
                  <a:schemeClr val="bg1"/>
                </a:solidFill>
                <a:latin typeface="+mn-lt"/>
              </a:rPr>
              <a:t>Construction would result in the removal of some vegetation and associated fauna habitat</a:t>
            </a:r>
          </a:p>
          <a:p>
            <a:pPr marL="285750" indent="-285750">
              <a:buClr>
                <a:schemeClr val="bg2"/>
              </a:buClr>
              <a:buFont typeface="Arial" panose="020B0604020202020204" pitchFamily="34" charset="0"/>
              <a:buChar char="•"/>
            </a:pPr>
            <a:r>
              <a:rPr lang="en-US">
                <a:solidFill>
                  <a:schemeClr val="bg1"/>
                </a:solidFill>
                <a:latin typeface="+mn-lt"/>
              </a:rPr>
              <a:t>The following has been identified across the field surveys: </a:t>
            </a:r>
          </a:p>
          <a:p>
            <a:pPr marL="742905" lvl="1" indent="-285750">
              <a:buClr>
                <a:schemeClr val="bg2"/>
              </a:buClr>
              <a:buFont typeface="Arial" panose="020B0604020202020204" pitchFamily="34" charset="0"/>
              <a:buChar char="•"/>
            </a:pPr>
            <a:r>
              <a:rPr lang="en-US">
                <a:solidFill>
                  <a:schemeClr val="bg1"/>
                </a:solidFill>
                <a:latin typeface="+mn-lt"/>
              </a:rPr>
              <a:t>89 bird species and 7 microbat species (of which 13 are threatened)</a:t>
            </a:r>
          </a:p>
          <a:p>
            <a:pPr marL="742905" lvl="1" indent="-285750">
              <a:buClr>
                <a:schemeClr val="bg2"/>
              </a:buClr>
              <a:buFont typeface="Arial" panose="020B0604020202020204" pitchFamily="34" charset="0"/>
              <a:buChar char="•"/>
            </a:pPr>
            <a:r>
              <a:rPr lang="en-US">
                <a:solidFill>
                  <a:schemeClr val="bg1"/>
                </a:solidFill>
                <a:latin typeface="+mn-lt"/>
              </a:rPr>
              <a:t>1 threatened ecological community</a:t>
            </a:r>
          </a:p>
          <a:p>
            <a:pPr marL="742905" lvl="1" indent="-285750">
              <a:buClr>
                <a:schemeClr val="bg2"/>
              </a:buClr>
              <a:buFont typeface="Arial" panose="020B0604020202020204" pitchFamily="34" charset="0"/>
              <a:buChar char="•"/>
            </a:pPr>
            <a:r>
              <a:rPr lang="en-US">
                <a:solidFill>
                  <a:schemeClr val="bg1"/>
                </a:solidFill>
                <a:latin typeface="+mn-lt"/>
              </a:rPr>
              <a:t>0 threatened flora species  </a:t>
            </a:r>
          </a:p>
          <a:p>
            <a:pPr marL="285750" indent="-285750">
              <a:buClr>
                <a:schemeClr val="bg2"/>
              </a:buClr>
              <a:buFont typeface="Arial" panose="020B0604020202020204" pitchFamily="34" charset="0"/>
              <a:buChar char="•"/>
            </a:pPr>
            <a:endParaRPr lang="en-US">
              <a:solidFill>
                <a:schemeClr val="bg1"/>
              </a:solidFill>
              <a:latin typeface="+mn-lt"/>
            </a:endParaRPr>
          </a:p>
          <a:p>
            <a:pPr marL="285750" indent="-285750">
              <a:buClr>
                <a:schemeClr val="bg2"/>
              </a:buClr>
              <a:buFont typeface="Arial" panose="020B0604020202020204" pitchFamily="34" charset="0"/>
              <a:buChar char="•"/>
            </a:pPr>
            <a:r>
              <a:rPr lang="en-US">
                <a:solidFill>
                  <a:schemeClr val="bg1"/>
                </a:solidFill>
                <a:latin typeface="+mn-lt"/>
              </a:rPr>
              <a:t>The project has been designed to </a:t>
            </a:r>
            <a:r>
              <a:rPr lang="en-US" err="1">
                <a:solidFill>
                  <a:schemeClr val="bg1"/>
                </a:solidFill>
                <a:latin typeface="+mn-lt"/>
              </a:rPr>
              <a:t>minimise</a:t>
            </a:r>
            <a:r>
              <a:rPr lang="en-US">
                <a:solidFill>
                  <a:schemeClr val="bg1"/>
                </a:solidFill>
                <a:latin typeface="+mn-lt"/>
              </a:rPr>
              <a:t> impact to the identified species</a:t>
            </a:r>
          </a:p>
          <a:p>
            <a:pPr lvl="1" indent="0">
              <a:buClr>
                <a:schemeClr val="bg2"/>
              </a:buClr>
            </a:pPr>
            <a:endParaRPr lang="en-US">
              <a:solidFill>
                <a:schemeClr val="bg1"/>
              </a:solidFill>
              <a:latin typeface="+mn-lt"/>
            </a:endParaRPr>
          </a:p>
        </p:txBody>
      </p:sp>
      <p:sp>
        <p:nvSpPr>
          <p:cNvPr id="6" name="Text Placeholder 2">
            <a:extLst>
              <a:ext uri="{FF2B5EF4-FFF2-40B4-BE49-F238E27FC236}">
                <a16:creationId xmlns:a16="http://schemas.microsoft.com/office/drawing/2014/main" id="{E3ADB05C-358A-46B2-8374-D1A0F04D4EB2}"/>
              </a:ext>
            </a:extLst>
          </p:cNvPr>
          <p:cNvSpPr txBox="1">
            <a:spLocks/>
          </p:cNvSpPr>
          <p:nvPr/>
        </p:nvSpPr>
        <p:spPr>
          <a:xfrm>
            <a:off x="475550" y="5767534"/>
            <a:ext cx="5620450" cy="442558"/>
          </a:xfrm>
          <a:prstGeom prst="rect">
            <a:avLst/>
          </a:prstGeom>
        </p:spPr>
        <p:txBody>
          <a:bodyPr/>
          <a:lstStyle>
            <a:lvl1pPr marL="0" indent="0" algn="l" rtl="0" eaLnBrk="0" fontAlgn="base" hangingPunct="0">
              <a:spcBef>
                <a:spcPct val="20000"/>
              </a:spcBef>
              <a:spcAft>
                <a:spcPct val="0"/>
              </a:spcAft>
              <a:buFont typeface="Arial" panose="020B0604020202020204" pitchFamily="34" charset="0"/>
              <a:buNone/>
              <a:defRPr sz="2800" kern="1200" spc="0">
                <a:solidFill>
                  <a:schemeClr val="bg2"/>
                </a:solidFill>
                <a:latin typeface="Georgia" panose="02040502050405020303" pitchFamily="18" charset="0"/>
                <a:ea typeface="+mn-ea"/>
                <a:cs typeface="+mn-cs"/>
              </a:defRPr>
            </a:lvl1pPr>
            <a:lvl2pPr marL="457152" indent="0" algn="l" rtl="0" eaLnBrk="0" fontAlgn="base" hangingPunct="0">
              <a:spcBef>
                <a:spcPct val="20000"/>
              </a:spcBef>
              <a:spcAft>
                <a:spcPct val="0"/>
              </a:spcAft>
              <a:buFont typeface="Arial" panose="020B0604020202020204" pitchFamily="34" charset="0"/>
              <a:buNone/>
              <a:defRPr kern="1200">
                <a:solidFill>
                  <a:schemeClr val="tx1"/>
                </a:solidFill>
                <a:latin typeface="+mn-lt"/>
                <a:ea typeface="+mn-ea"/>
                <a:cs typeface="+mn-cs"/>
              </a:defRPr>
            </a:lvl2pPr>
            <a:lvl3pPr marL="1142886" indent="-228578"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040" indent="-228578"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4pPr>
            <a:lvl5pPr marL="2057195" indent="-228578" algn="l" rtl="0" eaLnBrk="0" fontAlgn="base" hangingPunct="0">
              <a:spcBef>
                <a:spcPct val="20000"/>
              </a:spcBef>
              <a:spcAft>
                <a:spcPct val="0"/>
              </a:spcAft>
              <a:buFont typeface="Arial" panose="020B0604020202020204" pitchFamily="34" charset="0"/>
              <a:buChar char="»"/>
              <a:defRPr sz="1600" kern="1200">
                <a:solidFill>
                  <a:schemeClr val="tx1"/>
                </a:solidFill>
                <a:latin typeface="+mn-lt"/>
                <a:ea typeface="+mn-ea"/>
                <a:cs typeface="+mn-cs"/>
              </a:defRPr>
            </a:lvl5pPr>
            <a:lvl6pPr marL="2514349" indent="-228578" algn="l" defTabSz="9143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04" indent="-228578" algn="l" defTabSz="9143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58" indent="-228578" algn="l" defTabSz="9143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14" indent="-228578" algn="l" defTabSz="9143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AU"/>
              <a:t>Next Steps</a:t>
            </a:r>
            <a:endParaRPr lang="en-US"/>
          </a:p>
        </p:txBody>
      </p:sp>
      <p:sp>
        <p:nvSpPr>
          <p:cNvPr id="7" name="TextBox 6">
            <a:extLst>
              <a:ext uri="{FF2B5EF4-FFF2-40B4-BE49-F238E27FC236}">
                <a16:creationId xmlns:a16="http://schemas.microsoft.com/office/drawing/2014/main" id="{9FE7D631-51B3-477A-9B8D-174593BDEF2D}"/>
              </a:ext>
            </a:extLst>
          </p:cNvPr>
          <p:cNvSpPr txBox="1"/>
          <p:nvPr/>
        </p:nvSpPr>
        <p:spPr>
          <a:xfrm>
            <a:off x="475550" y="6210092"/>
            <a:ext cx="5620450" cy="369332"/>
          </a:xfrm>
          <a:prstGeom prst="rect">
            <a:avLst/>
          </a:prstGeom>
          <a:noFill/>
        </p:spPr>
        <p:txBody>
          <a:bodyPr wrap="square" rtlCol="0">
            <a:spAutoFit/>
          </a:bodyPr>
          <a:lstStyle/>
          <a:p>
            <a:pPr marL="285750" indent="-285750">
              <a:buClr>
                <a:schemeClr val="bg2"/>
              </a:buClr>
              <a:buFont typeface="Arial" panose="020B0604020202020204" pitchFamily="34" charset="0"/>
              <a:buChar char="•"/>
            </a:pPr>
            <a:r>
              <a:rPr lang="en-US" err="1">
                <a:solidFill>
                  <a:schemeClr val="bg1"/>
                </a:solidFill>
                <a:latin typeface="+mn-lt"/>
              </a:rPr>
              <a:t>Finalise</a:t>
            </a:r>
            <a:r>
              <a:rPr lang="en-US">
                <a:solidFill>
                  <a:schemeClr val="bg1"/>
                </a:solidFill>
                <a:latin typeface="+mn-lt"/>
              </a:rPr>
              <a:t> report </a:t>
            </a:r>
          </a:p>
        </p:txBody>
      </p:sp>
    </p:spTree>
    <p:extLst>
      <p:ext uri="{BB962C8B-B14F-4D97-AF65-F5344CB8AC3E}">
        <p14:creationId xmlns:p14="http://schemas.microsoft.com/office/powerpoint/2010/main" val="4206833767"/>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167711E2-664B-4735-8D93-ACB75EC2FF69}"/>
              </a:ext>
            </a:extLst>
          </p:cNvPr>
          <p:cNvSpPr txBox="1">
            <a:spLocks/>
          </p:cNvSpPr>
          <p:nvPr/>
        </p:nvSpPr>
        <p:spPr>
          <a:xfrm>
            <a:off x="6302375" y="287640"/>
            <a:ext cx="5889625" cy="364340"/>
          </a:xfrm>
          <a:prstGeom prst="rect">
            <a:avLst/>
          </a:prstGeom>
        </p:spPr>
        <p:txBody>
          <a:bodyPr/>
          <a:lstStyle>
            <a:lvl1pPr marL="342866" indent="-342866"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1pPr>
            <a:lvl2pPr marL="742876" indent="-285724"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2pPr>
            <a:lvl3pPr marL="1142886" indent="-228578"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040" indent="-228578"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4pPr>
            <a:lvl5pPr marL="2057195" indent="-228578" algn="l" rtl="0" eaLnBrk="0" fontAlgn="base" hangingPunct="0">
              <a:spcBef>
                <a:spcPct val="20000"/>
              </a:spcBef>
              <a:spcAft>
                <a:spcPct val="0"/>
              </a:spcAft>
              <a:buFont typeface="Arial" panose="020B0604020202020204" pitchFamily="34" charset="0"/>
              <a:buChar char="»"/>
              <a:defRPr sz="1600" kern="1200">
                <a:solidFill>
                  <a:schemeClr val="tx1"/>
                </a:solidFill>
                <a:latin typeface="+mn-lt"/>
                <a:ea typeface="+mn-ea"/>
                <a:cs typeface="+mn-cs"/>
              </a:defRPr>
            </a:lvl5pPr>
            <a:lvl6pPr marL="2514349" indent="-228578" algn="l" defTabSz="9143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04" indent="-228578" algn="l" defTabSz="9143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58" indent="-228578" algn="l" defTabSz="9143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14" indent="-228578" algn="l" defTabSz="9143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AU" sz="1800" spc="300">
                <a:solidFill>
                  <a:schemeClr val="bg1"/>
                </a:solidFill>
                <a:latin typeface="+mj-lt"/>
              </a:rPr>
              <a:t>ARCHAEOLOGY ASSESSMENT </a:t>
            </a:r>
            <a:endParaRPr lang="en-US" sz="1800" spc="300">
              <a:solidFill>
                <a:schemeClr val="bg1"/>
              </a:solidFill>
              <a:latin typeface="+mj-lt"/>
            </a:endParaRPr>
          </a:p>
        </p:txBody>
      </p:sp>
      <p:sp>
        <p:nvSpPr>
          <p:cNvPr id="9" name="Text Placeholder 2">
            <a:extLst>
              <a:ext uri="{FF2B5EF4-FFF2-40B4-BE49-F238E27FC236}">
                <a16:creationId xmlns:a16="http://schemas.microsoft.com/office/drawing/2014/main" id="{A683FFF0-F721-4687-96D3-B3947040AF68}"/>
              </a:ext>
            </a:extLst>
          </p:cNvPr>
          <p:cNvSpPr txBox="1">
            <a:spLocks/>
          </p:cNvSpPr>
          <p:nvPr/>
        </p:nvSpPr>
        <p:spPr>
          <a:xfrm>
            <a:off x="6312787" y="677236"/>
            <a:ext cx="2934400" cy="520018"/>
          </a:xfrm>
          <a:prstGeom prst="rect">
            <a:avLst/>
          </a:prstGeom>
        </p:spPr>
        <p:txBody>
          <a:bodyPr/>
          <a:lstStyle>
            <a:defPPr>
              <a:defRPr lang="en-US"/>
            </a:defPPr>
            <a:lvl1pPr marL="0" indent="0">
              <a:spcBef>
                <a:spcPct val="20000"/>
              </a:spcBef>
              <a:buFont typeface="Arial" panose="020B0604020202020204" pitchFamily="34" charset="0"/>
              <a:buNone/>
              <a:defRPr sz="2800" spc="0">
                <a:solidFill>
                  <a:schemeClr val="bg2"/>
                </a:solidFill>
                <a:latin typeface="Georgia" panose="02040502050405020303" pitchFamily="18" charset="0"/>
              </a:defRPr>
            </a:lvl1pPr>
            <a:lvl2pPr marL="457152" indent="0">
              <a:spcBef>
                <a:spcPct val="20000"/>
              </a:spcBef>
              <a:buFont typeface="Arial" panose="020B0604020202020204" pitchFamily="34" charset="0"/>
              <a:buNone/>
              <a:defRPr>
                <a:latin typeface="+mn-lt"/>
              </a:defRPr>
            </a:lvl2pPr>
            <a:lvl3pPr marL="1142886" indent="-228578">
              <a:spcBef>
                <a:spcPct val="20000"/>
              </a:spcBef>
              <a:buFont typeface="Arial" panose="020B0604020202020204" pitchFamily="34" charset="0"/>
              <a:buChar char="•"/>
              <a:defRPr sz="2000">
                <a:latin typeface="+mn-lt"/>
              </a:defRPr>
            </a:lvl3pPr>
            <a:lvl4pPr marL="1600040" indent="-228578">
              <a:spcBef>
                <a:spcPct val="20000"/>
              </a:spcBef>
              <a:buFont typeface="Arial" panose="020B0604020202020204" pitchFamily="34" charset="0"/>
              <a:buChar char="–"/>
              <a:defRPr>
                <a:latin typeface="+mn-lt"/>
              </a:defRPr>
            </a:lvl4pPr>
            <a:lvl5pPr marL="2057195" indent="-228578">
              <a:spcBef>
                <a:spcPct val="20000"/>
              </a:spcBef>
              <a:buFont typeface="Arial" panose="020B0604020202020204" pitchFamily="34" charset="0"/>
              <a:buChar char="»"/>
              <a:defRPr sz="1600">
                <a:latin typeface="+mn-lt"/>
              </a:defRPr>
            </a:lvl5pPr>
            <a:lvl6pPr marL="2514349" indent="-228578" defTabSz="914309">
              <a:spcBef>
                <a:spcPct val="20000"/>
              </a:spcBef>
              <a:buFont typeface="Arial" panose="020B0604020202020204" pitchFamily="34" charset="0"/>
              <a:buChar char="•"/>
              <a:defRPr sz="2000">
                <a:latin typeface="+mn-lt"/>
              </a:defRPr>
            </a:lvl6pPr>
            <a:lvl7pPr marL="2971504" indent="-228578" defTabSz="914309">
              <a:spcBef>
                <a:spcPct val="20000"/>
              </a:spcBef>
              <a:buFont typeface="Arial" panose="020B0604020202020204" pitchFamily="34" charset="0"/>
              <a:buChar char="•"/>
              <a:defRPr sz="2000">
                <a:latin typeface="+mn-lt"/>
              </a:defRPr>
            </a:lvl7pPr>
            <a:lvl8pPr marL="3428658" indent="-228578" defTabSz="914309">
              <a:spcBef>
                <a:spcPct val="20000"/>
              </a:spcBef>
              <a:buFont typeface="Arial" panose="020B0604020202020204" pitchFamily="34" charset="0"/>
              <a:buChar char="•"/>
              <a:defRPr sz="2000">
                <a:latin typeface="+mn-lt"/>
              </a:defRPr>
            </a:lvl8pPr>
            <a:lvl9pPr marL="3885814" indent="-228578" defTabSz="914309">
              <a:spcBef>
                <a:spcPct val="20000"/>
              </a:spcBef>
              <a:buFont typeface="Arial" panose="020B0604020202020204" pitchFamily="34" charset="0"/>
              <a:buChar char="•"/>
              <a:defRPr sz="2000">
                <a:latin typeface="+mn-lt"/>
              </a:defRPr>
            </a:lvl9pPr>
          </a:lstStyle>
          <a:p>
            <a:r>
              <a:rPr lang="en-AU"/>
              <a:t>Results</a:t>
            </a:r>
            <a:endParaRPr lang="en-US"/>
          </a:p>
        </p:txBody>
      </p:sp>
      <p:sp>
        <p:nvSpPr>
          <p:cNvPr id="8" name="TextBox 7">
            <a:extLst>
              <a:ext uri="{FF2B5EF4-FFF2-40B4-BE49-F238E27FC236}">
                <a16:creationId xmlns:a16="http://schemas.microsoft.com/office/drawing/2014/main" id="{B0167035-33B0-4CE3-BB9B-C2A9264D3F65}"/>
              </a:ext>
            </a:extLst>
          </p:cNvPr>
          <p:cNvSpPr txBox="1"/>
          <p:nvPr/>
        </p:nvSpPr>
        <p:spPr>
          <a:xfrm>
            <a:off x="6302375" y="1307045"/>
            <a:ext cx="5620450" cy="3416320"/>
          </a:xfrm>
          <a:prstGeom prst="rect">
            <a:avLst/>
          </a:prstGeom>
          <a:noFill/>
        </p:spPr>
        <p:txBody>
          <a:bodyPr wrap="square" rtlCol="0">
            <a:spAutoFit/>
          </a:bodyPr>
          <a:lstStyle/>
          <a:p>
            <a:pPr marL="285750" indent="-285750">
              <a:buClr>
                <a:schemeClr val="bg2"/>
              </a:buClr>
              <a:buFont typeface="Arial" panose="020B0604020202020204" pitchFamily="34" charset="0"/>
              <a:buChar char="•"/>
            </a:pPr>
            <a:r>
              <a:rPr lang="en-AU">
                <a:solidFill>
                  <a:schemeClr val="bg1"/>
                </a:solidFill>
                <a:latin typeface="+mn-lt"/>
              </a:rPr>
              <a:t>Six-week test excavation program completed in late 2022. Focus was to test the potential for subsurface deposit and to sample the various landscape features for potential sub-surface archaeological deposits </a:t>
            </a:r>
          </a:p>
          <a:p>
            <a:pPr marL="285750" indent="-285750">
              <a:buClr>
                <a:schemeClr val="bg2"/>
              </a:buClr>
              <a:buFont typeface="Arial" panose="020B0604020202020204" pitchFamily="34" charset="0"/>
              <a:buChar char="•"/>
            </a:pPr>
            <a:r>
              <a:rPr lang="en-AU">
                <a:solidFill>
                  <a:schemeClr val="bg1"/>
                </a:solidFill>
                <a:latin typeface="+mn-lt"/>
              </a:rPr>
              <a:t>Approx. 1500 potential artefacts were recovered, which are now being analysed and assessed </a:t>
            </a:r>
          </a:p>
          <a:p>
            <a:pPr marL="285750" indent="-285750">
              <a:buClr>
                <a:schemeClr val="bg2"/>
              </a:buClr>
              <a:buFont typeface="Arial" panose="020B0604020202020204" pitchFamily="34" charset="0"/>
              <a:buChar char="•"/>
            </a:pPr>
            <a:r>
              <a:rPr lang="en-AU">
                <a:solidFill>
                  <a:schemeClr val="bg1"/>
                </a:solidFill>
                <a:latin typeface="+mn-lt"/>
              </a:rPr>
              <a:t>Key findings: </a:t>
            </a:r>
          </a:p>
          <a:p>
            <a:pPr marL="742905" lvl="1" indent="-285750">
              <a:buClr>
                <a:schemeClr val="bg2"/>
              </a:buClr>
              <a:buFont typeface="Arial" panose="020B0604020202020204" pitchFamily="34" charset="0"/>
              <a:buChar char="•"/>
            </a:pPr>
            <a:r>
              <a:rPr lang="en-AU">
                <a:solidFill>
                  <a:schemeClr val="bg1"/>
                </a:solidFill>
                <a:latin typeface="+mn-lt"/>
              </a:rPr>
              <a:t>29 isolated finds</a:t>
            </a:r>
          </a:p>
          <a:p>
            <a:pPr marL="742905" lvl="1" indent="-285750">
              <a:buClr>
                <a:schemeClr val="bg2"/>
              </a:buClr>
              <a:buFont typeface="Arial" panose="020B0604020202020204" pitchFamily="34" charset="0"/>
              <a:buChar char="•"/>
            </a:pPr>
            <a:r>
              <a:rPr lang="en-AU">
                <a:solidFill>
                  <a:schemeClr val="bg1"/>
                </a:solidFill>
                <a:latin typeface="+mn-lt"/>
              </a:rPr>
              <a:t>31 artefact scatters</a:t>
            </a:r>
          </a:p>
          <a:p>
            <a:pPr marL="742905" lvl="1" indent="-285750">
              <a:buClr>
                <a:schemeClr val="bg2"/>
              </a:buClr>
              <a:buFont typeface="Arial" panose="020B0604020202020204" pitchFamily="34" charset="0"/>
              <a:buChar char="•"/>
            </a:pPr>
            <a:r>
              <a:rPr lang="en-AU">
                <a:solidFill>
                  <a:schemeClr val="bg1"/>
                </a:solidFill>
                <a:latin typeface="+mn-lt"/>
              </a:rPr>
              <a:t>1 Aboriginal rock shelter </a:t>
            </a:r>
          </a:p>
          <a:p>
            <a:pPr marL="742905" lvl="1" indent="-285750">
              <a:buClr>
                <a:schemeClr val="bg2"/>
              </a:buClr>
              <a:buFont typeface="Arial" panose="020B0604020202020204" pitchFamily="34" charset="0"/>
              <a:buChar char="•"/>
            </a:pPr>
            <a:r>
              <a:rPr lang="en-AU">
                <a:solidFill>
                  <a:schemeClr val="bg1"/>
                </a:solidFill>
                <a:latin typeface="+mn-lt"/>
              </a:rPr>
              <a:t>1 European grave site </a:t>
            </a:r>
            <a:endParaRPr lang="en-US">
              <a:solidFill>
                <a:schemeClr val="bg1"/>
              </a:solidFill>
              <a:latin typeface="+mn-lt"/>
            </a:endParaRPr>
          </a:p>
        </p:txBody>
      </p:sp>
      <p:sp>
        <p:nvSpPr>
          <p:cNvPr id="11" name="Text Placeholder 2">
            <a:extLst>
              <a:ext uri="{FF2B5EF4-FFF2-40B4-BE49-F238E27FC236}">
                <a16:creationId xmlns:a16="http://schemas.microsoft.com/office/drawing/2014/main" id="{ACDB88B2-27A5-4B60-97FF-B58D5925A20E}"/>
              </a:ext>
            </a:extLst>
          </p:cNvPr>
          <p:cNvSpPr txBox="1">
            <a:spLocks/>
          </p:cNvSpPr>
          <p:nvPr/>
        </p:nvSpPr>
        <p:spPr>
          <a:xfrm>
            <a:off x="6436962" y="4833156"/>
            <a:ext cx="5620450" cy="442558"/>
          </a:xfrm>
          <a:prstGeom prst="rect">
            <a:avLst/>
          </a:prstGeom>
        </p:spPr>
        <p:txBody>
          <a:bodyPr/>
          <a:lstStyle>
            <a:lvl1pPr marL="0" indent="0" algn="l" rtl="0" eaLnBrk="0" fontAlgn="base" hangingPunct="0">
              <a:spcBef>
                <a:spcPct val="20000"/>
              </a:spcBef>
              <a:spcAft>
                <a:spcPct val="0"/>
              </a:spcAft>
              <a:buFont typeface="Arial" panose="020B0604020202020204" pitchFamily="34" charset="0"/>
              <a:buNone/>
              <a:defRPr sz="2800" kern="1200" spc="0">
                <a:solidFill>
                  <a:schemeClr val="bg2"/>
                </a:solidFill>
                <a:latin typeface="Georgia" panose="02040502050405020303" pitchFamily="18" charset="0"/>
                <a:ea typeface="+mn-ea"/>
                <a:cs typeface="+mn-cs"/>
              </a:defRPr>
            </a:lvl1pPr>
            <a:lvl2pPr marL="457152" indent="0" algn="l" rtl="0" eaLnBrk="0" fontAlgn="base" hangingPunct="0">
              <a:spcBef>
                <a:spcPct val="20000"/>
              </a:spcBef>
              <a:spcAft>
                <a:spcPct val="0"/>
              </a:spcAft>
              <a:buFont typeface="Arial" panose="020B0604020202020204" pitchFamily="34" charset="0"/>
              <a:buNone/>
              <a:defRPr kern="1200">
                <a:solidFill>
                  <a:schemeClr val="tx1"/>
                </a:solidFill>
                <a:latin typeface="+mn-lt"/>
                <a:ea typeface="+mn-ea"/>
                <a:cs typeface="+mn-cs"/>
              </a:defRPr>
            </a:lvl2pPr>
            <a:lvl3pPr marL="1142886" indent="-228578"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040" indent="-228578"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4pPr>
            <a:lvl5pPr marL="2057195" indent="-228578" algn="l" rtl="0" eaLnBrk="0" fontAlgn="base" hangingPunct="0">
              <a:spcBef>
                <a:spcPct val="20000"/>
              </a:spcBef>
              <a:spcAft>
                <a:spcPct val="0"/>
              </a:spcAft>
              <a:buFont typeface="Arial" panose="020B0604020202020204" pitchFamily="34" charset="0"/>
              <a:buChar char="»"/>
              <a:defRPr sz="1600" kern="1200">
                <a:solidFill>
                  <a:schemeClr val="tx1"/>
                </a:solidFill>
                <a:latin typeface="+mn-lt"/>
                <a:ea typeface="+mn-ea"/>
                <a:cs typeface="+mn-cs"/>
              </a:defRPr>
            </a:lvl5pPr>
            <a:lvl6pPr marL="2514349" indent="-228578" algn="l" defTabSz="9143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04" indent="-228578" algn="l" defTabSz="9143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58" indent="-228578" algn="l" defTabSz="9143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14" indent="-228578" algn="l" defTabSz="9143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AU"/>
              <a:t>Next Steps</a:t>
            </a:r>
            <a:endParaRPr lang="en-US"/>
          </a:p>
        </p:txBody>
      </p:sp>
      <p:sp>
        <p:nvSpPr>
          <p:cNvPr id="12" name="TextBox 11">
            <a:extLst>
              <a:ext uri="{FF2B5EF4-FFF2-40B4-BE49-F238E27FC236}">
                <a16:creationId xmlns:a16="http://schemas.microsoft.com/office/drawing/2014/main" id="{08BD126D-702D-45F5-8FAC-9F9F29D00212}"/>
              </a:ext>
            </a:extLst>
          </p:cNvPr>
          <p:cNvSpPr txBox="1"/>
          <p:nvPr/>
        </p:nvSpPr>
        <p:spPr>
          <a:xfrm>
            <a:off x="6312787" y="5385505"/>
            <a:ext cx="5620450" cy="1200329"/>
          </a:xfrm>
          <a:prstGeom prst="rect">
            <a:avLst/>
          </a:prstGeom>
          <a:noFill/>
        </p:spPr>
        <p:txBody>
          <a:bodyPr wrap="square" rtlCol="0">
            <a:spAutoFit/>
          </a:bodyPr>
          <a:lstStyle/>
          <a:p>
            <a:pPr marL="285750" indent="-285750">
              <a:buClr>
                <a:schemeClr val="bg2"/>
              </a:buClr>
              <a:buFont typeface="Arial" panose="020B0604020202020204" pitchFamily="34" charset="0"/>
              <a:buChar char="•"/>
            </a:pPr>
            <a:r>
              <a:rPr lang="en-AU">
                <a:solidFill>
                  <a:schemeClr val="bg1"/>
                </a:solidFill>
                <a:latin typeface="+mn-lt"/>
              </a:rPr>
              <a:t>Finalise analysis</a:t>
            </a:r>
            <a:endParaRPr lang="en-US">
              <a:solidFill>
                <a:schemeClr val="bg1"/>
              </a:solidFill>
              <a:latin typeface="+mn-lt"/>
            </a:endParaRPr>
          </a:p>
          <a:p>
            <a:pPr marL="285750" indent="-285750">
              <a:buClr>
                <a:schemeClr val="bg2"/>
              </a:buClr>
              <a:buFont typeface="Arial" panose="020B0604020202020204" pitchFamily="34" charset="0"/>
              <a:buChar char="•"/>
            </a:pPr>
            <a:r>
              <a:rPr lang="en-US">
                <a:solidFill>
                  <a:schemeClr val="bg1"/>
                </a:solidFill>
                <a:latin typeface="+mn-lt"/>
              </a:rPr>
              <a:t>Prepare report </a:t>
            </a:r>
          </a:p>
          <a:p>
            <a:pPr marL="285750" indent="-285750">
              <a:buClr>
                <a:schemeClr val="bg2"/>
              </a:buClr>
              <a:buFont typeface="Arial" panose="020B0604020202020204" pitchFamily="34" charset="0"/>
              <a:buChar char="•"/>
            </a:pPr>
            <a:r>
              <a:rPr lang="en-US">
                <a:solidFill>
                  <a:schemeClr val="bg1"/>
                </a:solidFill>
                <a:latin typeface="+mn-lt"/>
              </a:rPr>
              <a:t>Send report for review by the RAPs </a:t>
            </a:r>
          </a:p>
          <a:p>
            <a:pPr marL="285750" indent="-285750">
              <a:buClr>
                <a:schemeClr val="bg2"/>
              </a:buClr>
              <a:buFont typeface="Arial" panose="020B0604020202020204" pitchFamily="34" charset="0"/>
              <a:buChar char="•"/>
            </a:pPr>
            <a:r>
              <a:rPr lang="en-US" err="1">
                <a:solidFill>
                  <a:schemeClr val="bg1"/>
                </a:solidFill>
                <a:latin typeface="+mn-lt"/>
              </a:rPr>
              <a:t>Finalise</a:t>
            </a:r>
            <a:r>
              <a:rPr lang="en-US">
                <a:solidFill>
                  <a:schemeClr val="bg1"/>
                </a:solidFill>
                <a:latin typeface="+mn-lt"/>
              </a:rPr>
              <a:t> report ahead of EIS submission</a:t>
            </a:r>
          </a:p>
        </p:txBody>
      </p:sp>
    </p:spTree>
    <p:extLst>
      <p:ext uri="{BB962C8B-B14F-4D97-AF65-F5344CB8AC3E}">
        <p14:creationId xmlns:p14="http://schemas.microsoft.com/office/powerpoint/2010/main" val="4115045199"/>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0D51C1F-171C-4AC8-8EC9-A6F04190303E}"/>
              </a:ext>
            </a:extLst>
          </p:cNvPr>
          <p:cNvSpPr txBox="1"/>
          <p:nvPr/>
        </p:nvSpPr>
        <p:spPr>
          <a:xfrm>
            <a:off x="6286500" y="343636"/>
            <a:ext cx="5162550" cy="369332"/>
          </a:xfrm>
          <a:prstGeom prst="rect">
            <a:avLst/>
          </a:prstGeom>
          <a:noFill/>
        </p:spPr>
        <p:txBody>
          <a:bodyPr wrap="square" rtlCol="0">
            <a:spAutoFit/>
          </a:bodyPr>
          <a:lstStyle/>
          <a:p>
            <a:r>
              <a:rPr lang="en-AU" spc="300">
                <a:solidFill>
                  <a:schemeClr val="bg1"/>
                </a:solidFill>
                <a:latin typeface="+mj-lt"/>
              </a:rPr>
              <a:t>PROJECT</a:t>
            </a:r>
            <a:r>
              <a:rPr lang="en-AU">
                <a:solidFill>
                  <a:schemeClr val="bg1"/>
                </a:solidFill>
              </a:rPr>
              <a:t> </a:t>
            </a:r>
            <a:r>
              <a:rPr lang="en-AU" spc="300">
                <a:solidFill>
                  <a:schemeClr val="bg1"/>
                </a:solidFill>
                <a:latin typeface="+mj-lt"/>
              </a:rPr>
              <a:t>UPDATE</a:t>
            </a:r>
            <a:endParaRPr lang="en-US" spc="300">
              <a:solidFill>
                <a:schemeClr val="bg1"/>
              </a:solidFill>
              <a:latin typeface="+mj-lt"/>
            </a:endParaRPr>
          </a:p>
        </p:txBody>
      </p:sp>
      <p:sp>
        <p:nvSpPr>
          <p:cNvPr id="6" name="TextBox 5">
            <a:extLst>
              <a:ext uri="{FF2B5EF4-FFF2-40B4-BE49-F238E27FC236}">
                <a16:creationId xmlns:a16="http://schemas.microsoft.com/office/drawing/2014/main" id="{7CE78A77-D6E9-4B73-AD42-0A83B7E96D21}"/>
              </a:ext>
            </a:extLst>
          </p:cNvPr>
          <p:cNvSpPr txBox="1"/>
          <p:nvPr/>
        </p:nvSpPr>
        <p:spPr>
          <a:xfrm>
            <a:off x="6286499" y="1545759"/>
            <a:ext cx="5374197" cy="2031325"/>
          </a:xfrm>
          <a:prstGeom prst="rect">
            <a:avLst/>
          </a:prstGeom>
          <a:noFill/>
        </p:spPr>
        <p:txBody>
          <a:bodyPr wrap="square" rtlCol="0">
            <a:spAutoFit/>
          </a:bodyPr>
          <a:lstStyle/>
          <a:p>
            <a:pPr marL="285750" indent="-285750">
              <a:buClr>
                <a:schemeClr val="bg2"/>
              </a:buClr>
              <a:buFont typeface="Arial" panose="020B0604020202020204" pitchFamily="34" charset="0"/>
              <a:buChar char="•"/>
            </a:pPr>
            <a:r>
              <a:rPr lang="en-US">
                <a:solidFill>
                  <a:schemeClr val="bg1"/>
                </a:solidFill>
                <a:latin typeface="+mn-lt"/>
              </a:rPr>
              <a:t>DA submission expected end of Q1 2023. </a:t>
            </a:r>
          </a:p>
          <a:p>
            <a:pPr>
              <a:buClr>
                <a:schemeClr val="bg2"/>
              </a:buClr>
            </a:pPr>
            <a:endParaRPr lang="en-US">
              <a:solidFill>
                <a:schemeClr val="bg1"/>
              </a:solidFill>
              <a:latin typeface="+mn-lt"/>
            </a:endParaRPr>
          </a:p>
          <a:p>
            <a:pPr marL="285750" indent="-285750">
              <a:buClr>
                <a:schemeClr val="bg2"/>
              </a:buClr>
              <a:buFont typeface="Arial" panose="020B0604020202020204" pitchFamily="34" charset="0"/>
              <a:buChar char="•"/>
            </a:pPr>
            <a:r>
              <a:rPr lang="en-US">
                <a:solidFill>
                  <a:schemeClr val="bg1"/>
                </a:solidFill>
                <a:latin typeface="+mn-lt"/>
              </a:rPr>
              <a:t>No change expected to the timing of construction for the project, this will still be aligned with the </a:t>
            </a:r>
            <a:r>
              <a:rPr lang="en-US" err="1">
                <a:solidFill>
                  <a:schemeClr val="bg1"/>
                </a:solidFill>
                <a:latin typeface="+mn-lt"/>
              </a:rPr>
              <a:t>energisation</a:t>
            </a:r>
            <a:r>
              <a:rPr lang="en-US">
                <a:solidFill>
                  <a:schemeClr val="bg1"/>
                </a:solidFill>
                <a:latin typeface="+mn-lt"/>
              </a:rPr>
              <a:t> of the CWO REZ</a:t>
            </a:r>
          </a:p>
          <a:p>
            <a:pPr>
              <a:buClr>
                <a:schemeClr val="bg2"/>
              </a:buClr>
            </a:pPr>
            <a:endParaRPr lang="en-US">
              <a:solidFill>
                <a:schemeClr val="bg1"/>
              </a:solidFill>
              <a:latin typeface="+mn-lt"/>
            </a:endParaRPr>
          </a:p>
          <a:p>
            <a:pPr marL="285750" indent="-285750">
              <a:buClr>
                <a:schemeClr val="bg2"/>
              </a:buClr>
              <a:buFont typeface="Arial" panose="020B0604020202020204" pitchFamily="34" charset="0"/>
              <a:buChar char="•"/>
            </a:pPr>
            <a:r>
              <a:rPr lang="en-US">
                <a:solidFill>
                  <a:schemeClr val="bg1"/>
                </a:solidFill>
                <a:latin typeface="+mn-lt"/>
              </a:rPr>
              <a:t>Construction expected to begin Q3 2024 </a:t>
            </a:r>
          </a:p>
        </p:txBody>
      </p:sp>
      <p:sp>
        <p:nvSpPr>
          <p:cNvPr id="7" name="Text Placeholder 2">
            <a:extLst>
              <a:ext uri="{FF2B5EF4-FFF2-40B4-BE49-F238E27FC236}">
                <a16:creationId xmlns:a16="http://schemas.microsoft.com/office/drawing/2014/main" id="{4913FAD4-1370-47A6-A7DD-2856CD65126D}"/>
              </a:ext>
            </a:extLst>
          </p:cNvPr>
          <p:cNvSpPr txBox="1">
            <a:spLocks/>
          </p:cNvSpPr>
          <p:nvPr/>
        </p:nvSpPr>
        <p:spPr>
          <a:xfrm>
            <a:off x="6286500" y="858780"/>
            <a:ext cx="5889625" cy="442558"/>
          </a:xfrm>
          <a:prstGeom prst="rect">
            <a:avLst/>
          </a:prstGeom>
        </p:spPr>
        <p:txBody>
          <a:bodyPr/>
          <a:lstStyle>
            <a:lvl1pPr marL="342866" indent="-342866"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1pPr>
            <a:lvl2pPr marL="742876" indent="-285724"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2pPr>
            <a:lvl3pPr marL="1142886" indent="-228578"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040" indent="-228578"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4pPr>
            <a:lvl5pPr marL="2057195" indent="-228578" algn="l" rtl="0" eaLnBrk="0" fontAlgn="base" hangingPunct="0">
              <a:spcBef>
                <a:spcPct val="20000"/>
              </a:spcBef>
              <a:spcAft>
                <a:spcPct val="0"/>
              </a:spcAft>
              <a:buFont typeface="Arial" panose="020B0604020202020204" pitchFamily="34" charset="0"/>
              <a:buChar char="»"/>
              <a:defRPr sz="1600" kern="1200">
                <a:solidFill>
                  <a:schemeClr val="tx1"/>
                </a:solidFill>
                <a:latin typeface="+mn-lt"/>
                <a:ea typeface="+mn-ea"/>
                <a:cs typeface="+mn-cs"/>
              </a:defRPr>
            </a:lvl5pPr>
            <a:lvl6pPr marL="2514349" indent="-228578" algn="l" defTabSz="9143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04" indent="-228578" algn="l" defTabSz="9143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58" indent="-228578" algn="l" defTabSz="9143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14" indent="-228578" algn="l" defTabSz="9143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AU">
                <a:solidFill>
                  <a:schemeClr val="bg2"/>
                </a:solidFill>
                <a:latin typeface="Georgia" panose="02040502050405020303" pitchFamily="18" charset="0"/>
              </a:rPr>
              <a:t>Project</a:t>
            </a:r>
            <a:r>
              <a:rPr lang="en-AU"/>
              <a:t> </a:t>
            </a:r>
            <a:r>
              <a:rPr lang="en-AU">
                <a:solidFill>
                  <a:schemeClr val="bg2"/>
                </a:solidFill>
                <a:latin typeface="Georgia" panose="02040502050405020303" pitchFamily="18" charset="0"/>
              </a:rPr>
              <a:t>Timeline</a:t>
            </a:r>
            <a:endParaRPr lang="en-US">
              <a:solidFill>
                <a:schemeClr val="bg2"/>
              </a:solidFill>
              <a:latin typeface="Georgia" panose="02040502050405020303" pitchFamily="18" charset="0"/>
            </a:endParaRPr>
          </a:p>
        </p:txBody>
      </p:sp>
    </p:spTree>
    <p:extLst>
      <p:ext uri="{BB962C8B-B14F-4D97-AF65-F5344CB8AC3E}">
        <p14:creationId xmlns:p14="http://schemas.microsoft.com/office/powerpoint/2010/main" val="1016486779"/>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93B35C2-A23C-45FD-B49C-3C3E8575C734}"/>
              </a:ext>
            </a:extLst>
          </p:cNvPr>
          <p:cNvSpPr>
            <a:spLocks noGrp="1"/>
          </p:cNvSpPr>
          <p:nvPr>
            <p:ph type="body" sz="quarter" idx="10"/>
          </p:nvPr>
        </p:nvSpPr>
        <p:spPr>
          <a:xfrm>
            <a:off x="475550" y="391992"/>
            <a:ext cx="5889625" cy="364340"/>
          </a:xfrm>
          <a:prstGeom prst="rect">
            <a:avLst/>
          </a:prstGeom>
        </p:spPr>
        <p:txBody>
          <a:bodyPr/>
          <a:lstStyle/>
          <a:p>
            <a:r>
              <a:rPr lang="en-AU">
                <a:solidFill>
                  <a:schemeClr val="bg1"/>
                </a:solidFill>
              </a:rPr>
              <a:t>DEVELOPMENT</a:t>
            </a:r>
          </a:p>
        </p:txBody>
      </p:sp>
      <p:sp>
        <p:nvSpPr>
          <p:cNvPr id="5" name="Text Placeholder 4">
            <a:extLst>
              <a:ext uri="{FF2B5EF4-FFF2-40B4-BE49-F238E27FC236}">
                <a16:creationId xmlns:a16="http://schemas.microsoft.com/office/drawing/2014/main" id="{0DCE159D-6A49-4D68-9683-047EB6772583}"/>
              </a:ext>
            </a:extLst>
          </p:cNvPr>
          <p:cNvSpPr>
            <a:spLocks noGrp="1"/>
          </p:cNvSpPr>
          <p:nvPr>
            <p:ph type="body" sz="quarter" idx="11"/>
          </p:nvPr>
        </p:nvSpPr>
        <p:spPr>
          <a:prstGeom prst="rect">
            <a:avLst/>
          </a:prstGeom>
        </p:spPr>
        <p:txBody>
          <a:bodyPr/>
          <a:lstStyle/>
          <a:p>
            <a:r>
              <a:rPr lang="en-AU" err="1"/>
              <a:t>Tallawang</a:t>
            </a:r>
            <a:r>
              <a:rPr lang="en-AU"/>
              <a:t> Solar Farm Update</a:t>
            </a:r>
          </a:p>
        </p:txBody>
      </p:sp>
      <p:sp>
        <p:nvSpPr>
          <p:cNvPr id="7" name="TextBox 6">
            <a:extLst>
              <a:ext uri="{FF2B5EF4-FFF2-40B4-BE49-F238E27FC236}">
                <a16:creationId xmlns:a16="http://schemas.microsoft.com/office/drawing/2014/main" id="{EA623C2B-8B2E-461B-9D51-D80D0D6A3D91}"/>
              </a:ext>
            </a:extLst>
          </p:cNvPr>
          <p:cNvSpPr txBox="1"/>
          <p:nvPr/>
        </p:nvSpPr>
        <p:spPr>
          <a:xfrm>
            <a:off x="374882" y="1559616"/>
            <a:ext cx="5430300" cy="4247317"/>
          </a:xfrm>
          <a:prstGeom prst="rect">
            <a:avLst/>
          </a:prstGeom>
          <a:noFill/>
        </p:spPr>
        <p:txBody>
          <a:bodyPr wrap="square" lIns="91440" tIns="45720" rIns="91440" bIns="45720" rtlCol="0" anchor="t">
            <a:spAutoFit/>
          </a:bodyPr>
          <a:lstStyle/>
          <a:p>
            <a:pPr marL="285750" indent="-285750">
              <a:buClr>
                <a:schemeClr val="bg2"/>
              </a:buClr>
              <a:buFont typeface="Arial" panose="020B0604020202020204" pitchFamily="34" charset="0"/>
              <a:buChar char="•"/>
            </a:pPr>
            <a:r>
              <a:rPr lang="en-US">
                <a:solidFill>
                  <a:schemeClr val="bg1"/>
                </a:solidFill>
                <a:latin typeface="+mn-lt"/>
              </a:rPr>
              <a:t>Project completed its public exhibition phase at the end of November 2022 </a:t>
            </a:r>
          </a:p>
          <a:p>
            <a:pPr marL="285750" indent="-285750">
              <a:buClr>
                <a:schemeClr val="bg2"/>
              </a:buClr>
              <a:buFont typeface="Arial" panose="020B0604020202020204" pitchFamily="34" charset="0"/>
              <a:buChar char="•"/>
            </a:pPr>
            <a:r>
              <a:rPr lang="en-US">
                <a:solidFill>
                  <a:schemeClr val="bg1"/>
                </a:solidFill>
                <a:latin typeface="+mn-lt"/>
              </a:rPr>
              <a:t>Project received 54 objections, including from Mid-Western and </a:t>
            </a:r>
            <a:r>
              <a:rPr lang="en-US" err="1">
                <a:solidFill>
                  <a:schemeClr val="bg1"/>
                </a:solidFill>
                <a:latin typeface="+mn-lt"/>
              </a:rPr>
              <a:t>Warrumbungle</a:t>
            </a:r>
            <a:r>
              <a:rPr lang="en-US">
                <a:solidFill>
                  <a:schemeClr val="bg1"/>
                </a:solidFill>
                <a:latin typeface="+mn-lt"/>
              </a:rPr>
              <a:t> Councils </a:t>
            </a:r>
          </a:p>
          <a:p>
            <a:pPr marL="285750" indent="-285750">
              <a:buClr>
                <a:schemeClr val="bg2"/>
              </a:buClr>
              <a:buFont typeface="Arial" panose="020B0604020202020204" pitchFamily="34" charset="0"/>
              <a:buChar char="•"/>
            </a:pPr>
            <a:r>
              <a:rPr lang="en-US">
                <a:solidFill>
                  <a:schemeClr val="bg1"/>
                </a:solidFill>
                <a:latin typeface="+mn-lt"/>
              </a:rPr>
              <a:t>As a result, the project has been referred to the IPC (Independent Planning Commission) </a:t>
            </a:r>
          </a:p>
          <a:p>
            <a:pPr marL="285750" indent="-285750">
              <a:buClr>
                <a:schemeClr val="bg2"/>
              </a:buClr>
              <a:buFont typeface="Arial" panose="020B0604020202020204" pitchFamily="34" charset="0"/>
              <a:buChar char="•"/>
            </a:pPr>
            <a:endParaRPr lang="en-US">
              <a:solidFill>
                <a:schemeClr val="bg1"/>
              </a:solidFill>
              <a:latin typeface="+mn-lt"/>
            </a:endParaRPr>
          </a:p>
          <a:p>
            <a:pPr marL="285750" indent="-285750">
              <a:buClr>
                <a:schemeClr val="bg2"/>
              </a:buClr>
              <a:buFont typeface="Arial" panose="020B0604020202020204" pitchFamily="34" charset="0"/>
              <a:buChar char="•"/>
            </a:pPr>
            <a:r>
              <a:rPr lang="en-US">
                <a:solidFill>
                  <a:schemeClr val="bg1"/>
                </a:solidFill>
                <a:latin typeface="+mn-lt"/>
              </a:rPr>
              <a:t>Tallawang is currently working through their Response to Submissions, expected to submit at the end of March 2023. </a:t>
            </a:r>
          </a:p>
          <a:p>
            <a:pPr>
              <a:buClr>
                <a:schemeClr val="bg2"/>
              </a:buClr>
            </a:pPr>
            <a:endParaRPr lang="en-US">
              <a:solidFill>
                <a:schemeClr val="bg1"/>
              </a:solidFill>
              <a:latin typeface="+mn-lt"/>
              <a:cs typeface="Arial"/>
            </a:endParaRPr>
          </a:p>
          <a:p>
            <a:pPr>
              <a:buClr>
                <a:schemeClr val="bg2"/>
              </a:buClr>
            </a:pPr>
            <a:endParaRPr lang="en-US">
              <a:solidFill>
                <a:schemeClr val="bg1"/>
              </a:solidFill>
              <a:latin typeface="+mn-lt"/>
              <a:cs typeface="Arial"/>
            </a:endParaRPr>
          </a:p>
          <a:p>
            <a:pPr marL="285750" indent="-285750">
              <a:buClr>
                <a:schemeClr val="bg2"/>
              </a:buClr>
              <a:buFont typeface="Arial" panose="020B0604020202020204" pitchFamily="34" charset="0"/>
              <a:buChar char="•"/>
            </a:pPr>
            <a:r>
              <a:rPr lang="en-US">
                <a:solidFill>
                  <a:schemeClr val="bg1"/>
                </a:solidFill>
                <a:latin typeface="Trebuchet MS"/>
                <a:cs typeface="Arial"/>
                <a:hlinkClick r:id="rId2"/>
              </a:rPr>
              <a:t>https://pp.planningportal.nsw.gov.au/development-assessment/state-significant-infrastructure</a:t>
            </a:r>
            <a:r>
              <a:rPr lang="en-US">
                <a:solidFill>
                  <a:schemeClr val="bg1"/>
                </a:solidFill>
                <a:latin typeface="+mn-lt"/>
                <a:cs typeface="Arial"/>
              </a:rPr>
              <a:t> </a:t>
            </a:r>
            <a:endParaRPr lang="en-US">
              <a:solidFill>
                <a:schemeClr val="bg1"/>
              </a:solidFill>
              <a:latin typeface="Trebuchet MS"/>
              <a:cs typeface="Arial"/>
            </a:endParaRPr>
          </a:p>
        </p:txBody>
      </p:sp>
    </p:spTree>
    <p:extLst>
      <p:ext uri="{BB962C8B-B14F-4D97-AF65-F5344CB8AC3E}">
        <p14:creationId xmlns:p14="http://schemas.microsoft.com/office/powerpoint/2010/main" val="998533876"/>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FA3312F-D7CE-4DD4-91ED-A6B1B36ABA36}"/>
              </a:ext>
            </a:extLst>
          </p:cNvPr>
          <p:cNvSpPr>
            <a:spLocks noGrp="1"/>
          </p:cNvSpPr>
          <p:nvPr>
            <p:ph type="body" sz="quarter" idx="10"/>
          </p:nvPr>
        </p:nvSpPr>
        <p:spPr>
          <a:xfrm>
            <a:off x="167848" y="480800"/>
            <a:ext cx="5889625" cy="364340"/>
          </a:xfrm>
          <a:prstGeom prst="rect">
            <a:avLst/>
          </a:prstGeom>
        </p:spPr>
        <p:txBody>
          <a:bodyPr lIns="91440" tIns="45720" rIns="91440" bIns="45720" anchor="t"/>
          <a:lstStyle/>
          <a:p>
            <a:r>
              <a:rPr lang="en-AU">
                <a:solidFill>
                  <a:schemeClr val="bg1"/>
                </a:solidFill>
              </a:rPr>
              <a:t>COMMUNITY CONSULTATION</a:t>
            </a:r>
          </a:p>
        </p:txBody>
      </p:sp>
      <p:sp>
        <p:nvSpPr>
          <p:cNvPr id="7" name="TextBox 6">
            <a:extLst>
              <a:ext uri="{FF2B5EF4-FFF2-40B4-BE49-F238E27FC236}">
                <a16:creationId xmlns:a16="http://schemas.microsoft.com/office/drawing/2014/main" id="{6A847AE8-53B0-4B43-8042-A26C82464B13}"/>
              </a:ext>
            </a:extLst>
          </p:cNvPr>
          <p:cNvSpPr txBox="1"/>
          <p:nvPr/>
        </p:nvSpPr>
        <p:spPr>
          <a:xfrm>
            <a:off x="475550" y="1349892"/>
            <a:ext cx="5430300" cy="4801314"/>
          </a:xfrm>
          <a:prstGeom prst="rect">
            <a:avLst/>
          </a:prstGeom>
          <a:noFill/>
        </p:spPr>
        <p:txBody>
          <a:bodyPr wrap="square" lIns="91440" tIns="45720" rIns="91440" bIns="45720" rtlCol="0" anchor="t">
            <a:spAutoFit/>
          </a:bodyPr>
          <a:lstStyle/>
          <a:p>
            <a:pPr marL="285750" indent="-285750">
              <a:buClr>
                <a:schemeClr val="bg2"/>
              </a:buClr>
              <a:buFont typeface="Arial" panose="020B0604020202020204" pitchFamily="34" charset="0"/>
              <a:buChar char="•"/>
            </a:pPr>
            <a:r>
              <a:rPr lang="en-US">
                <a:solidFill>
                  <a:schemeClr val="bg1"/>
                </a:solidFill>
                <a:latin typeface="+mn-lt"/>
              </a:rPr>
              <a:t>Community Information Sessions to held at </a:t>
            </a:r>
          </a:p>
          <a:p>
            <a:pPr marL="1200059" lvl="2" indent="-285750">
              <a:buClr>
                <a:schemeClr val="bg2"/>
              </a:buClr>
              <a:buFont typeface="Arial" panose="020B0604020202020204" pitchFamily="34" charset="0"/>
              <a:buChar char="•"/>
            </a:pPr>
            <a:r>
              <a:rPr lang="en-US">
                <a:solidFill>
                  <a:schemeClr val="bg1"/>
                </a:solidFill>
                <a:latin typeface="+mn-lt"/>
              </a:rPr>
              <a:t>Dunedoo Show (11</a:t>
            </a:r>
            <a:r>
              <a:rPr lang="en-US" baseline="30000">
                <a:solidFill>
                  <a:schemeClr val="bg1"/>
                </a:solidFill>
                <a:latin typeface="+mn-lt"/>
              </a:rPr>
              <a:t>TH</a:t>
            </a:r>
            <a:r>
              <a:rPr lang="en-US">
                <a:solidFill>
                  <a:schemeClr val="bg1"/>
                </a:solidFill>
                <a:latin typeface="+mn-lt"/>
              </a:rPr>
              <a:t> Feb) </a:t>
            </a:r>
          </a:p>
          <a:p>
            <a:pPr marL="1200059" lvl="2" indent="-285750">
              <a:buClr>
                <a:schemeClr val="bg2"/>
              </a:buClr>
              <a:buFont typeface="Arial" panose="020B0604020202020204" pitchFamily="34" charset="0"/>
              <a:buChar char="•"/>
            </a:pPr>
            <a:r>
              <a:rPr lang="en-US">
                <a:solidFill>
                  <a:schemeClr val="bg1"/>
                </a:solidFill>
                <a:latin typeface="+mn-lt"/>
              </a:rPr>
              <a:t>Memorial Hall (15</a:t>
            </a:r>
            <a:r>
              <a:rPr lang="en-US" baseline="30000">
                <a:solidFill>
                  <a:schemeClr val="bg1"/>
                </a:solidFill>
                <a:latin typeface="+mn-lt"/>
              </a:rPr>
              <a:t>th</a:t>
            </a:r>
            <a:r>
              <a:rPr lang="en-US">
                <a:solidFill>
                  <a:schemeClr val="bg1"/>
                </a:solidFill>
                <a:latin typeface="+mn-lt"/>
              </a:rPr>
              <a:t> Feb)</a:t>
            </a:r>
          </a:p>
          <a:p>
            <a:pPr marL="1200059" lvl="2" indent="-285750">
              <a:buClr>
                <a:schemeClr val="bg2"/>
              </a:buClr>
              <a:buFont typeface="Arial" panose="020B0604020202020204" pitchFamily="34" charset="0"/>
              <a:buChar char="•"/>
            </a:pPr>
            <a:r>
              <a:rPr lang="en-US">
                <a:solidFill>
                  <a:schemeClr val="bg1"/>
                </a:solidFill>
                <a:latin typeface="+mn-lt"/>
              </a:rPr>
              <a:t>Gulgong Show (18</a:t>
            </a:r>
            <a:r>
              <a:rPr lang="en-US" baseline="30000">
                <a:solidFill>
                  <a:schemeClr val="bg1"/>
                </a:solidFill>
                <a:latin typeface="+mn-lt"/>
              </a:rPr>
              <a:t>th</a:t>
            </a:r>
            <a:r>
              <a:rPr lang="en-US">
                <a:solidFill>
                  <a:schemeClr val="bg1"/>
                </a:solidFill>
                <a:latin typeface="+mn-lt"/>
              </a:rPr>
              <a:t> Feb) </a:t>
            </a:r>
          </a:p>
          <a:p>
            <a:pPr marL="285750" indent="-285750">
              <a:buClr>
                <a:schemeClr val="bg2"/>
              </a:buClr>
              <a:buFont typeface="Arial" panose="020B0604020202020204" pitchFamily="34" charset="0"/>
              <a:buChar char="•"/>
            </a:pPr>
            <a:endParaRPr lang="en-US">
              <a:solidFill>
                <a:schemeClr val="bg1"/>
              </a:solidFill>
              <a:latin typeface="+mn-lt"/>
            </a:endParaRPr>
          </a:p>
          <a:p>
            <a:pPr marL="285750" indent="-285750">
              <a:buClr>
                <a:schemeClr val="bg2"/>
              </a:buClr>
              <a:buFont typeface="Arial" panose="020B0604020202020204" pitchFamily="34" charset="0"/>
              <a:buChar char="•"/>
            </a:pPr>
            <a:r>
              <a:rPr lang="en-US">
                <a:solidFill>
                  <a:schemeClr val="bg1"/>
                </a:solidFill>
                <a:latin typeface="+mn-lt"/>
              </a:rPr>
              <a:t>Feedback continues to be sought on the final design of the Barneys Reef Wind Farm</a:t>
            </a:r>
          </a:p>
          <a:p>
            <a:pPr marL="285750" indent="-285750">
              <a:buClr>
                <a:schemeClr val="bg2"/>
              </a:buClr>
              <a:buFont typeface="Arial" panose="020B0604020202020204" pitchFamily="34" charset="0"/>
              <a:buChar char="•"/>
            </a:pPr>
            <a:endParaRPr lang="en-US">
              <a:solidFill>
                <a:schemeClr val="bg1"/>
              </a:solidFill>
              <a:latin typeface="+mn-lt"/>
            </a:endParaRPr>
          </a:p>
          <a:p>
            <a:pPr marL="285750" indent="-285750">
              <a:buClr>
                <a:schemeClr val="bg2"/>
              </a:buClr>
              <a:buFont typeface="Arial" panose="020B0604020202020204" pitchFamily="34" charset="0"/>
              <a:buChar char="•"/>
            </a:pPr>
            <a:r>
              <a:rPr lang="en-US">
                <a:solidFill>
                  <a:schemeClr val="bg1"/>
                </a:solidFill>
                <a:latin typeface="Trebuchet MS"/>
                <a:cs typeface="Arial"/>
              </a:rPr>
              <a:t>Discussions ongoing with visually impacted neighbours </a:t>
            </a:r>
          </a:p>
          <a:p>
            <a:pPr>
              <a:buClr>
                <a:schemeClr val="bg2"/>
              </a:buClr>
            </a:pPr>
            <a:endParaRPr lang="en-US">
              <a:solidFill>
                <a:schemeClr val="bg1"/>
              </a:solidFill>
              <a:latin typeface="Trebuchet MS"/>
              <a:cs typeface="Arial"/>
            </a:endParaRPr>
          </a:p>
          <a:p>
            <a:pPr marL="285750" indent="-285750">
              <a:buClr>
                <a:schemeClr val="bg2"/>
              </a:buClr>
              <a:buFont typeface="Arial" panose="020B0604020202020204" pitchFamily="34" charset="0"/>
              <a:buChar char="•"/>
            </a:pPr>
            <a:r>
              <a:rPr lang="en-US">
                <a:solidFill>
                  <a:schemeClr val="bg1"/>
                </a:solidFill>
                <a:latin typeface="Trebuchet MS"/>
                <a:cs typeface="Arial"/>
              </a:rPr>
              <a:t>Response to submissions for Tallawang Solar Farm</a:t>
            </a:r>
          </a:p>
          <a:p>
            <a:pPr marL="285750" indent="-285750">
              <a:buClr>
                <a:schemeClr val="bg2"/>
              </a:buClr>
              <a:buFont typeface="Arial" panose="020B0604020202020204" pitchFamily="34" charset="0"/>
              <a:buChar char="•"/>
            </a:pPr>
            <a:endParaRPr lang="en-US">
              <a:solidFill>
                <a:schemeClr val="bg1"/>
              </a:solidFill>
              <a:latin typeface="Trebuchet MS"/>
              <a:cs typeface="Arial"/>
            </a:endParaRPr>
          </a:p>
          <a:p>
            <a:pPr marL="285750" indent="-285750">
              <a:buClr>
                <a:schemeClr val="bg2"/>
              </a:buClr>
              <a:buFont typeface="Arial" panose="020B0604020202020204" pitchFamily="34" charset="0"/>
              <a:buChar char="•"/>
            </a:pPr>
            <a:r>
              <a:rPr lang="en-US">
                <a:solidFill>
                  <a:schemeClr val="bg1"/>
                </a:solidFill>
                <a:latin typeface="Trebuchet MS"/>
                <a:cs typeface="Arial"/>
              </a:rPr>
              <a:t>Benefit Sharing Programs finalised April 2023</a:t>
            </a:r>
          </a:p>
          <a:p>
            <a:pPr marL="285750" indent="-285750">
              <a:buClr>
                <a:schemeClr val="bg2"/>
              </a:buClr>
              <a:buFont typeface="Arial" panose="020B0604020202020204" pitchFamily="34" charset="0"/>
              <a:buChar char="•"/>
            </a:pPr>
            <a:endParaRPr lang="en-US">
              <a:solidFill>
                <a:schemeClr val="bg1"/>
              </a:solidFill>
              <a:latin typeface="Trebuchet MS"/>
              <a:cs typeface="Arial"/>
            </a:endParaRPr>
          </a:p>
          <a:p>
            <a:pPr marL="285750" indent="-285750">
              <a:buClr>
                <a:schemeClr val="bg2"/>
              </a:buClr>
              <a:buFont typeface="Arial" panose="020B0604020202020204" pitchFamily="34" charset="0"/>
              <a:buChar char="•"/>
            </a:pPr>
            <a:endParaRPr lang="en-US">
              <a:solidFill>
                <a:schemeClr val="bg1"/>
              </a:solidFill>
              <a:latin typeface="Trebuchet MS"/>
              <a:cs typeface="Arial"/>
            </a:endParaRPr>
          </a:p>
        </p:txBody>
      </p:sp>
      <p:pic>
        <p:nvPicPr>
          <p:cNvPr id="3" name="Picture 2" descr="A group of people in a room&#10;&#10;Description automatically generated with medium confidence">
            <a:extLst>
              <a:ext uri="{FF2B5EF4-FFF2-40B4-BE49-F238E27FC236}">
                <a16:creationId xmlns:a16="http://schemas.microsoft.com/office/drawing/2014/main" id="{C3A87F9A-F4F4-4910-9581-8C39D9E718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0"/>
            <a:ext cx="6096000" cy="4572000"/>
          </a:xfrm>
          <a:prstGeom prst="rect">
            <a:avLst/>
          </a:prstGeom>
        </p:spPr>
      </p:pic>
    </p:spTree>
    <p:extLst>
      <p:ext uri="{BB962C8B-B14F-4D97-AF65-F5344CB8AC3E}">
        <p14:creationId xmlns:p14="http://schemas.microsoft.com/office/powerpoint/2010/main" val="1338686275"/>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15AF1AF1-3ED2-400D-8423-5F21C2A1B651}"/>
              </a:ext>
            </a:extLst>
          </p:cNvPr>
          <p:cNvSpPr txBox="1">
            <a:spLocks/>
          </p:cNvSpPr>
          <p:nvPr/>
        </p:nvSpPr>
        <p:spPr>
          <a:xfrm>
            <a:off x="6302375" y="594028"/>
            <a:ext cx="5889625" cy="442558"/>
          </a:xfrm>
          <a:prstGeom prst="rect">
            <a:avLst/>
          </a:prstGeom>
        </p:spPr>
        <p:txBody>
          <a:bodyPr/>
          <a:lstStyle>
            <a:lvl1pPr marL="342866" indent="-342866"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1pPr>
            <a:lvl2pPr marL="742876" indent="-285724"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2pPr>
            <a:lvl3pPr marL="1142886" indent="-228578"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040" indent="-228578"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4pPr>
            <a:lvl5pPr marL="2057195" indent="-228578" algn="l" rtl="0" eaLnBrk="0" fontAlgn="base" hangingPunct="0">
              <a:spcBef>
                <a:spcPct val="20000"/>
              </a:spcBef>
              <a:spcAft>
                <a:spcPct val="0"/>
              </a:spcAft>
              <a:buFont typeface="Arial" panose="020B0604020202020204" pitchFamily="34" charset="0"/>
              <a:buChar char="»"/>
              <a:defRPr sz="1600" kern="1200">
                <a:solidFill>
                  <a:schemeClr val="tx1"/>
                </a:solidFill>
                <a:latin typeface="+mn-lt"/>
                <a:ea typeface="+mn-ea"/>
                <a:cs typeface="+mn-cs"/>
              </a:defRPr>
            </a:lvl5pPr>
            <a:lvl6pPr marL="2514349" indent="-228578" algn="l" defTabSz="9143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04" indent="-228578" algn="l" defTabSz="9143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58" indent="-228578" algn="l" defTabSz="9143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14" indent="-228578" algn="l" defTabSz="9143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AU">
                <a:solidFill>
                  <a:schemeClr val="bg2"/>
                </a:solidFill>
                <a:latin typeface="Georgia" panose="02040502050405020303" pitchFamily="18" charset="0"/>
              </a:rPr>
              <a:t>Other/Ongoing Consultation</a:t>
            </a:r>
            <a:endParaRPr lang="en-US">
              <a:solidFill>
                <a:schemeClr val="bg2"/>
              </a:solidFill>
              <a:latin typeface="Georgia" panose="02040502050405020303" pitchFamily="18" charset="0"/>
            </a:endParaRPr>
          </a:p>
        </p:txBody>
      </p:sp>
      <p:sp>
        <p:nvSpPr>
          <p:cNvPr id="3" name="TextBox 2">
            <a:extLst>
              <a:ext uri="{FF2B5EF4-FFF2-40B4-BE49-F238E27FC236}">
                <a16:creationId xmlns:a16="http://schemas.microsoft.com/office/drawing/2014/main" id="{770A9762-0B81-4EE1-987D-11E4EDEAF660}"/>
              </a:ext>
            </a:extLst>
          </p:cNvPr>
          <p:cNvSpPr txBox="1"/>
          <p:nvPr/>
        </p:nvSpPr>
        <p:spPr>
          <a:xfrm>
            <a:off x="6302375" y="1245117"/>
            <a:ext cx="5430300" cy="3970318"/>
          </a:xfrm>
          <a:prstGeom prst="rect">
            <a:avLst/>
          </a:prstGeom>
          <a:noFill/>
        </p:spPr>
        <p:txBody>
          <a:bodyPr wrap="square" lIns="91440" tIns="45720" rIns="91440" bIns="45720" rtlCol="0" anchor="t">
            <a:spAutoFit/>
          </a:bodyPr>
          <a:lstStyle/>
          <a:p>
            <a:pPr marL="285750" indent="-285750">
              <a:buClr>
                <a:schemeClr val="bg2"/>
              </a:buClr>
              <a:buFont typeface="Arial" panose="020B0604020202020204" pitchFamily="34" charset="0"/>
              <a:buChar char="•"/>
            </a:pPr>
            <a:endParaRPr lang="en-US">
              <a:solidFill>
                <a:schemeClr val="bg1"/>
              </a:solidFill>
              <a:latin typeface="+mn-lt"/>
            </a:endParaRPr>
          </a:p>
          <a:p>
            <a:pPr marL="285750" indent="-285750">
              <a:buClr>
                <a:schemeClr val="bg2"/>
              </a:buClr>
              <a:buFont typeface="Arial" panose="020B0604020202020204" pitchFamily="34" charset="0"/>
              <a:buChar char="•"/>
            </a:pPr>
            <a:r>
              <a:rPr lang="en-US">
                <a:solidFill>
                  <a:schemeClr val="bg1"/>
                </a:solidFill>
                <a:latin typeface="+mn-lt"/>
              </a:rPr>
              <a:t>Meeting with Mid-Western Regional Council to propose Benefit Sharing Programs – proposed to formalise under a voluntary planning agreement</a:t>
            </a:r>
          </a:p>
          <a:p>
            <a:pPr marL="285750" indent="-285750">
              <a:buClr>
                <a:schemeClr val="bg2"/>
              </a:buClr>
              <a:buFont typeface="Arial" panose="020B0604020202020204" pitchFamily="34" charset="0"/>
              <a:buChar char="•"/>
            </a:pPr>
            <a:endParaRPr lang="en-US">
              <a:solidFill>
                <a:schemeClr val="bg1"/>
              </a:solidFill>
              <a:latin typeface="+mn-lt"/>
            </a:endParaRPr>
          </a:p>
          <a:p>
            <a:pPr marL="285750" indent="-285750">
              <a:buClr>
                <a:schemeClr val="bg2"/>
              </a:buClr>
              <a:buFont typeface="Arial" panose="020B0604020202020204" pitchFamily="34" charset="0"/>
              <a:buChar char="•"/>
            </a:pPr>
            <a:r>
              <a:rPr lang="en-US">
                <a:solidFill>
                  <a:schemeClr val="bg1"/>
                </a:solidFill>
                <a:latin typeface="+mn-lt"/>
              </a:rPr>
              <a:t>Neighbour Shared Benefit Program to open up for registrations Q1</a:t>
            </a:r>
          </a:p>
          <a:p>
            <a:pPr>
              <a:buClr>
                <a:schemeClr val="bg2"/>
              </a:buClr>
            </a:pPr>
            <a:endParaRPr lang="en-US">
              <a:solidFill>
                <a:schemeClr val="bg1"/>
              </a:solidFill>
              <a:latin typeface="Trebuchet MS"/>
              <a:cs typeface="Arial"/>
            </a:endParaRPr>
          </a:p>
          <a:p>
            <a:pPr marL="285750" indent="-285750">
              <a:buClr>
                <a:schemeClr val="bg2"/>
              </a:buClr>
              <a:buFont typeface="Arial" panose="020B0604020202020204" pitchFamily="34" charset="0"/>
              <a:buChar char="•"/>
            </a:pPr>
            <a:r>
              <a:rPr lang="en-US">
                <a:solidFill>
                  <a:schemeClr val="bg1"/>
                </a:solidFill>
                <a:latin typeface="Trebuchet MS"/>
                <a:cs typeface="Arial"/>
              </a:rPr>
              <a:t>Discussions ongoing with Native Title Claimants</a:t>
            </a:r>
          </a:p>
          <a:p>
            <a:pPr marL="285750" indent="-285750">
              <a:buClr>
                <a:schemeClr val="bg2"/>
              </a:buClr>
              <a:buFont typeface="Arial" panose="020B0604020202020204" pitchFamily="34" charset="0"/>
              <a:buChar char="•"/>
            </a:pPr>
            <a:endParaRPr lang="en-US">
              <a:solidFill>
                <a:schemeClr val="bg1"/>
              </a:solidFill>
              <a:latin typeface="Trebuchet MS"/>
              <a:cs typeface="Arial"/>
            </a:endParaRPr>
          </a:p>
          <a:p>
            <a:pPr marL="285750" indent="-285750">
              <a:buClr>
                <a:schemeClr val="bg2"/>
              </a:buClr>
              <a:buFont typeface="Arial" panose="020B0604020202020204" pitchFamily="34" charset="0"/>
              <a:buChar char="•"/>
            </a:pPr>
            <a:r>
              <a:rPr lang="en-US">
                <a:solidFill>
                  <a:schemeClr val="bg1"/>
                </a:solidFill>
                <a:latin typeface="Trebuchet MS"/>
                <a:cs typeface="Arial"/>
              </a:rPr>
              <a:t>Ongoing engagement with community groups and individuals to develop short term sponsorships and long-term partnerships for ongoing benefit sharing</a:t>
            </a:r>
          </a:p>
        </p:txBody>
      </p:sp>
      <p:sp>
        <p:nvSpPr>
          <p:cNvPr id="4" name="Text Placeholder 3">
            <a:extLst>
              <a:ext uri="{FF2B5EF4-FFF2-40B4-BE49-F238E27FC236}">
                <a16:creationId xmlns:a16="http://schemas.microsoft.com/office/drawing/2014/main" id="{21653A24-F4A0-4915-862F-6825E0C810E5}"/>
              </a:ext>
            </a:extLst>
          </p:cNvPr>
          <p:cNvSpPr txBox="1">
            <a:spLocks/>
          </p:cNvSpPr>
          <p:nvPr/>
        </p:nvSpPr>
        <p:spPr>
          <a:xfrm>
            <a:off x="6302374" y="125423"/>
            <a:ext cx="5889625" cy="364340"/>
          </a:xfrm>
          <a:prstGeom prst="rect">
            <a:avLst/>
          </a:prstGeom>
        </p:spPr>
        <p:txBody>
          <a:bodyPr lIns="91440" tIns="45720" rIns="91440" bIns="45720" anchor="t"/>
          <a:lstStyle>
            <a:lvl1pPr marL="342866" indent="-342866"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1pPr>
            <a:lvl2pPr marL="742876" indent="-285724"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2pPr>
            <a:lvl3pPr marL="1142886" indent="-228578"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040" indent="-228578"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4pPr>
            <a:lvl5pPr marL="2057195" indent="-228578" algn="l" rtl="0" eaLnBrk="0" fontAlgn="base" hangingPunct="0">
              <a:spcBef>
                <a:spcPct val="20000"/>
              </a:spcBef>
              <a:spcAft>
                <a:spcPct val="0"/>
              </a:spcAft>
              <a:buFont typeface="Arial" panose="020B0604020202020204" pitchFamily="34" charset="0"/>
              <a:buChar char="»"/>
              <a:defRPr sz="1600" kern="1200">
                <a:solidFill>
                  <a:schemeClr val="tx1"/>
                </a:solidFill>
                <a:latin typeface="+mn-lt"/>
                <a:ea typeface="+mn-ea"/>
                <a:cs typeface="+mn-cs"/>
              </a:defRPr>
            </a:lvl5pPr>
            <a:lvl6pPr marL="2514349" indent="-228578" algn="l" defTabSz="9143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04" indent="-228578" algn="l" defTabSz="9143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58" indent="-228578" algn="l" defTabSz="9143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14" indent="-228578" algn="l" defTabSz="9143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AU" sz="1800" spc="300">
                <a:solidFill>
                  <a:schemeClr val="bg1"/>
                </a:solidFill>
                <a:latin typeface="+mj-lt"/>
              </a:rPr>
              <a:t>COMMUNITY</a:t>
            </a:r>
            <a:r>
              <a:rPr lang="en-AU">
                <a:solidFill>
                  <a:schemeClr val="bg1"/>
                </a:solidFill>
              </a:rPr>
              <a:t> </a:t>
            </a:r>
            <a:r>
              <a:rPr lang="en-AU" sz="1800" spc="300">
                <a:solidFill>
                  <a:schemeClr val="bg1"/>
                </a:solidFill>
                <a:latin typeface="+mj-lt"/>
              </a:rPr>
              <a:t>CONSULTATION</a:t>
            </a:r>
          </a:p>
        </p:txBody>
      </p:sp>
    </p:spTree>
    <p:extLst>
      <p:ext uri="{BB962C8B-B14F-4D97-AF65-F5344CB8AC3E}">
        <p14:creationId xmlns:p14="http://schemas.microsoft.com/office/powerpoint/2010/main" val="2243640002"/>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Shape 82">
            <a:extLst>
              <a:ext uri="{FF2B5EF4-FFF2-40B4-BE49-F238E27FC236}">
                <a16:creationId xmlns:a16="http://schemas.microsoft.com/office/drawing/2014/main" id="{5FA7B1F6-CA1C-495D-8C37-7BFB8FA5B4FB}"/>
              </a:ext>
            </a:extLst>
          </p:cNvPr>
          <p:cNvSpPr/>
          <p:nvPr/>
        </p:nvSpPr>
        <p:spPr>
          <a:xfrm>
            <a:off x="7768867" y="1989190"/>
            <a:ext cx="2751750" cy="64633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p>
            <a:pPr>
              <a:defRPr sz="1400">
                <a:solidFill>
                  <a:srgbClr val="F7F7F7"/>
                </a:solidFill>
              </a:defRPr>
            </a:pPr>
            <a:r>
              <a:rPr lang="en-US" sz="1400">
                <a:latin typeface="+mj-lt"/>
              </a:rPr>
              <a:t>165 Walker Street</a:t>
            </a:r>
          </a:p>
          <a:p>
            <a:pPr>
              <a:defRPr sz="1400">
                <a:solidFill>
                  <a:srgbClr val="F7F7F7"/>
                </a:solidFill>
              </a:defRPr>
            </a:pPr>
            <a:r>
              <a:rPr lang="en-US" sz="1400">
                <a:latin typeface="+mj-lt"/>
              </a:rPr>
              <a:t>North Sydney</a:t>
            </a:r>
          </a:p>
          <a:p>
            <a:pPr>
              <a:defRPr sz="1400">
                <a:solidFill>
                  <a:srgbClr val="F7F7F7"/>
                </a:solidFill>
              </a:defRPr>
            </a:pPr>
            <a:r>
              <a:rPr lang="en-US" sz="1400">
                <a:latin typeface="+mj-lt"/>
              </a:rPr>
              <a:t>NSW 2060</a:t>
            </a:r>
          </a:p>
        </p:txBody>
      </p:sp>
      <p:cxnSp>
        <p:nvCxnSpPr>
          <p:cNvPr id="11" name="Straight Connector 10">
            <a:extLst>
              <a:ext uri="{FF2B5EF4-FFF2-40B4-BE49-F238E27FC236}">
                <a16:creationId xmlns:a16="http://schemas.microsoft.com/office/drawing/2014/main" id="{C5482C5F-6D7B-4ADA-AFDB-76E9633F4F15}"/>
              </a:ext>
            </a:extLst>
          </p:cNvPr>
          <p:cNvCxnSpPr>
            <a:cxnSpLocks/>
          </p:cNvCxnSpPr>
          <p:nvPr/>
        </p:nvCxnSpPr>
        <p:spPr>
          <a:xfrm>
            <a:off x="7612710" y="2041492"/>
            <a:ext cx="0" cy="580035"/>
          </a:xfrm>
          <a:prstGeom prst="line">
            <a:avLst/>
          </a:prstGeom>
          <a:noFill/>
          <a:ln w="12700" cap="flat">
            <a:solidFill>
              <a:srgbClr val="F37421"/>
            </a:solidFill>
            <a:prstDash val="solid"/>
            <a:miter lim="800000"/>
          </a:ln>
          <a:effectLst/>
          <a:sp3d/>
        </p:spPr>
        <p:style>
          <a:lnRef idx="0">
            <a:scrgbClr r="0" g="0" b="0"/>
          </a:lnRef>
          <a:fillRef idx="0">
            <a:scrgbClr r="0" g="0" b="0"/>
          </a:fillRef>
          <a:effectRef idx="0">
            <a:scrgbClr r="0" g="0" b="0"/>
          </a:effectRef>
          <a:fontRef idx="none"/>
        </p:style>
      </p:cxnSp>
      <p:sp>
        <p:nvSpPr>
          <p:cNvPr id="7" name="Shape 104">
            <a:extLst>
              <a:ext uri="{FF2B5EF4-FFF2-40B4-BE49-F238E27FC236}">
                <a16:creationId xmlns:a16="http://schemas.microsoft.com/office/drawing/2014/main" id="{C9EB5C03-1885-4CB1-A14B-92A122265E0F}"/>
              </a:ext>
            </a:extLst>
          </p:cNvPr>
          <p:cNvSpPr/>
          <p:nvPr/>
        </p:nvSpPr>
        <p:spPr>
          <a:xfrm>
            <a:off x="7768867" y="2870605"/>
            <a:ext cx="4227296" cy="738664"/>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defRPr>
                <a:solidFill>
                  <a:schemeClr val="accent6"/>
                </a:solidFill>
                <a:latin typeface="Georgia"/>
                <a:ea typeface="Georgia"/>
                <a:cs typeface="Georgia"/>
                <a:sym typeface="Georgia"/>
              </a:defRPr>
            </a:pPr>
            <a:r>
              <a:rPr lang="en-AU" sz="2800">
                <a:solidFill>
                  <a:schemeClr val="bg1"/>
                </a:solidFill>
                <a:latin typeface="+mj-lt"/>
                <a:cs typeface="Angsana New" panose="02020603050405020304" pitchFamily="18" charset="-34"/>
              </a:rPr>
              <a:t>Darren Chesterfield</a:t>
            </a:r>
            <a:endParaRPr sz="2800">
              <a:solidFill>
                <a:schemeClr val="bg1"/>
              </a:solidFill>
              <a:latin typeface="+mj-lt"/>
              <a:cs typeface="Angsana New" panose="02020603050405020304" pitchFamily="18" charset="-34"/>
            </a:endParaRPr>
          </a:p>
          <a:p>
            <a:pPr>
              <a:defRPr sz="1400" i="1">
                <a:solidFill>
                  <a:srgbClr val="F7F7F7"/>
                </a:solidFill>
                <a:latin typeface="Georgia"/>
                <a:ea typeface="Georgia"/>
                <a:cs typeface="Georgia"/>
                <a:sym typeface="Georgia"/>
              </a:defRPr>
            </a:pPr>
            <a:r>
              <a:rPr lang="en-US" sz="1400" i="0">
                <a:solidFill>
                  <a:srgbClr val="F37421"/>
                </a:solidFill>
                <a:latin typeface="+mj-lt"/>
                <a:ea typeface="Calibri" charset="0"/>
                <a:cs typeface="Calibri" charset="0"/>
              </a:rPr>
              <a:t>Community Engagement Manager</a:t>
            </a:r>
          </a:p>
        </p:txBody>
      </p:sp>
      <p:cxnSp>
        <p:nvCxnSpPr>
          <p:cNvPr id="8" name="Straight Connector 7">
            <a:extLst>
              <a:ext uri="{FF2B5EF4-FFF2-40B4-BE49-F238E27FC236}">
                <a16:creationId xmlns:a16="http://schemas.microsoft.com/office/drawing/2014/main" id="{7EC57309-21D7-4FBA-AD8F-6EE4A8353472}"/>
              </a:ext>
            </a:extLst>
          </p:cNvPr>
          <p:cNvCxnSpPr>
            <a:cxnSpLocks/>
          </p:cNvCxnSpPr>
          <p:nvPr/>
        </p:nvCxnSpPr>
        <p:spPr>
          <a:xfrm>
            <a:off x="7598926" y="2984278"/>
            <a:ext cx="5419" cy="1399195"/>
          </a:xfrm>
          <a:prstGeom prst="line">
            <a:avLst/>
          </a:prstGeom>
          <a:noFill/>
          <a:ln w="12700" cap="flat">
            <a:solidFill>
              <a:srgbClr val="F37421"/>
            </a:solidFill>
            <a:prstDash val="solid"/>
            <a:miter lim="800000"/>
          </a:ln>
          <a:effectLst/>
          <a:sp3d/>
        </p:spPr>
        <p:style>
          <a:lnRef idx="0">
            <a:scrgbClr r="0" g="0" b="0"/>
          </a:lnRef>
          <a:fillRef idx="0">
            <a:scrgbClr r="0" g="0" b="0"/>
          </a:fillRef>
          <a:effectRef idx="0">
            <a:scrgbClr r="0" g="0" b="0"/>
          </a:effectRef>
          <a:fontRef idx="none"/>
        </p:style>
      </p:cxnSp>
      <p:sp>
        <p:nvSpPr>
          <p:cNvPr id="9" name="Shape 94">
            <a:extLst>
              <a:ext uri="{FF2B5EF4-FFF2-40B4-BE49-F238E27FC236}">
                <a16:creationId xmlns:a16="http://schemas.microsoft.com/office/drawing/2014/main" id="{C4A1005F-B5ED-4C1D-B9C4-4D71AA489AD2}"/>
              </a:ext>
            </a:extLst>
          </p:cNvPr>
          <p:cNvSpPr/>
          <p:nvPr/>
        </p:nvSpPr>
        <p:spPr>
          <a:xfrm>
            <a:off x="7768867" y="3768026"/>
            <a:ext cx="2555253" cy="21544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p>
            <a:pPr>
              <a:defRPr sz="1400">
                <a:solidFill>
                  <a:srgbClr val="F7F7F7"/>
                </a:solidFill>
              </a:defRPr>
            </a:pPr>
            <a:r>
              <a:rPr lang="en-AU" sz="1400">
                <a:latin typeface="+mn-lt"/>
              </a:rPr>
              <a:t>+61 487 203 829</a:t>
            </a:r>
            <a:endParaRPr sz="1400">
              <a:latin typeface="+mn-lt"/>
            </a:endParaRPr>
          </a:p>
        </p:txBody>
      </p:sp>
      <p:sp>
        <p:nvSpPr>
          <p:cNvPr id="10" name="Shape 102">
            <a:extLst>
              <a:ext uri="{FF2B5EF4-FFF2-40B4-BE49-F238E27FC236}">
                <a16:creationId xmlns:a16="http://schemas.microsoft.com/office/drawing/2014/main" id="{3CF5004F-4519-446B-9BC3-72F93E8E9D3B}"/>
              </a:ext>
            </a:extLst>
          </p:cNvPr>
          <p:cNvSpPr/>
          <p:nvPr/>
        </p:nvSpPr>
        <p:spPr>
          <a:xfrm>
            <a:off x="7768867" y="4053719"/>
            <a:ext cx="3375003" cy="21544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lvl1pPr>
              <a:defRPr sz="1400">
                <a:solidFill>
                  <a:srgbClr val="F7F7F7"/>
                </a:solidFill>
              </a:defRPr>
            </a:lvl1pPr>
          </a:lstStyle>
          <a:p>
            <a:r>
              <a:rPr lang="en-GB">
                <a:solidFill>
                  <a:schemeClr val="bg1"/>
                </a:solidFill>
                <a:latin typeface="+mn-lt"/>
              </a:rPr>
              <a:t>d</a:t>
            </a:r>
            <a:r>
              <a:rPr lang="en-GB" b="0">
                <a:solidFill>
                  <a:schemeClr val="bg1"/>
                </a:solidFill>
                <a:latin typeface="+mn-lt"/>
              </a:rPr>
              <a:t>arren.chesterfield@res-group.com</a:t>
            </a:r>
            <a:endParaRPr lang="en-GB">
              <a:solidFill>
                <a:schemeClr val="bg1"/>
              </a:solidFill>
              <a:latin typeface="+mn-lt"/>
            </a:endParaRPr>
          </a:p>
        </p:txBody>
      </p:sp>
      <p:cxnSp>
        <p:nvCxnSpPr>
          <p:cNvPr id="65" name="Straight Connector 64">
            <a:extLst>
              <a:ext uri="{FF2B5EF4-FFF2-40B4-BE49-F238E27FC236}">
                <a16:creationId xmlns:a16="http://schemas.microsoft.com/office/drawing/2014/main" id="{D8C7D2C7-3B2E-4ECC-9930-F0952C70BB3E}"/>
              </a:ext>
            </a:extLst>
          </p:cNvPr>
          <p:cNvCxnSpPr>
            <a:cxnSpLocks/>
          </p:cNvCxnSpPr>
          <p:nvPr/>
        </p:nvCxnSpPr>
        <p:spPr>
          <a:xfrm>
            <a:off x="7604345" y="4771854"/>
            <a:ext cx="5419" cy="1399195"/>
          </a:xfrm>
          <a:prstGeom prst="line">
            <a:avLst/>
          </a:prstGeom>
          <a:noFill/>
          <a:ln w="12700" cap="flat">
            <a:solidFill>
              <a:srgbClr val="F37421"/>
            </a:solidFill>
            <a:prstDash val="solid"/>
            <a:miter lim="800000"/>
          </a:ln>
          <a:effectLst/>
          <a:sp3d/>
        </p:spPr>
        <p:style>
          <a:lnRef idx="0">
            <a:scrgbClr r="0" g="0" b="0"/>
          </a:lnRef>
          <a:fillRef idx="0">
            <a:scrgbClr r="0" g="0" b="0"/>
          </a:fillRef>
          <a:effectRef idx="0">
            <a:scrgbClr r="0" g="0" b="0"/>
          </a:effectRef>
          <a:fontRef idx="none"/>
        </p:style>
      </p:cxnSp>
      <p:sp>
        <p:nvSpPr>
          <p:cNvPr id="66" name="Shape 104">
            <a:extLst>
              <a:ext uri="{FF2B5EF4-FFF2-40B4-BE49-F238E27FC236}">
                <a16:creationId xmlns:a16="http://schemas.microsoft.com/office/drawing/2014/main" id="{03ECBCBF-B842-49C9-97F6-AAA83ACC2EFB}"/>
              </a:ext>
            </a:extLst>
          </p:cNvPr>
          <p:cNvSpPr/>
          <p:nvPr/>
        </p:nvSpPr>
        <p:spPr>
          <a:xfrm>
            <a:off x="7768867" y="4660672"/>
            <a:ext cx="2806053" cy="738664"/>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defRPr>
                <a:solidFill>
                  <a:schemeClr val="accent6"/>
                </a:solidFill>
                <a:latin typeface="Georgia"/>
                <a:ea typeface="Georgia"/>
                <a:cs typeface="Georgia"/>
                <a:sym typeface="Georgia"/>
              </a:defRPr>
            </a:pPr>
            <a:r>
              <a:rPr lang="en-AU" sz="2800">
                <a:solidFill>
                  <a:schemeClr val="bg1"/>
                </a:solidFill>
                <a:latin typeface="+mj-lt"/>
                <a:cs typeface="Angsana New" panose="02020603050405020304" pitchFamily="18" charset="-34"/>
              </a:rPr>
              <a:t>Eleanor Cairns</a:t>
            </a:r>
            <a:endParaRPr sz="2800">
              <a:solidFill>
                <a:schemeClr val="bg1"/>
              </a:solidFill>
              <a:latin typeface="+mj-lt"/>
              <a:cs typeface="Angsana New" panose="02020603050405020304" pitchFamily="18" charset="-34"/>
            </a:endParaRPr>
          </a:p>
          <a:p>
            <a:pPr>
              <a:defRPr sz="1400" i="1">
                <a:solidFill>
                  <a:srgbClr val="F7F7F7"/>
                </a:solidFill>
                <a:latin typeface="Georgia"/>
                <a:ea typeface="Georgia"/>
                <a:cs typeface="Georgia"/>
                <a:sym typeface="Georgia"/>
              </a:defRPr>
            </a:pPr>
            <a:r>
              <a:rPr lang="en-US" sz="1400" i="0">
                <a:solidFill>
                  <a:srgbClr val="F37421"/>
                </a:solidFill>
                <a:latin typeface="+mj-lt"/>
                <a:ea typeface="Calibri" charset="0"/>
                <a:cs typeface="Calibri" charset="0"/>
              </a:rPr>
              <a:t>Development Project Manager</a:t>
            </a:r>
          </a:p>
        </p:txBody>
      </p:sp>
      <p:sp>
        <p:nvSpPr>
          <p:cNvPr id="67" name="Shape 94">
            <a:extLst>
              <a:ext uri="{FF2B5EF4-FFF2-40B4-BE49-F238E27FC236}">
                <a16:creationId xmlns:a16="http://schemas.microsoft.com/office/drawing/2014/main" id="{97DC065B-CE86-45D5-A9F4-EC93ACC16F59}"/>
              </a:ext>
            </a:extLst>
          </p:cNvPr>
          <p:cNvSpPr/>
          <p:nvPr/>
        </p:nvSpPr>
        <p:spPr>
          <a:xfrm>
            <a:off x="7768867" y="5496622"/>
            <a:ext cx="2555253" cy="21544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p>
            <a:pPr>
              <a:defRPr sz="1400">
                <a:solidFill>
                  <a:srgbClr val="F7F7F7"/>
                </a:solidFill>
              </a:defRPr>
            </a:pPr>
            <a:r>
              <a:rPr lang="en-AU" sz="1400">
                <a:latin typeface="+mj-lt"/>
              </a:rPr>
              <a:t>+61 434 368 215</a:t>
            </a:r>
            <a:endParaRPr sz="1400">
              <a:latin typeface="+mj-lt"/>
            </a:endParaRPr>
          </a:p>
        </p:txBody>
      </p:sp>
      <p:sp>
        <p:nvSpPr>
          <p:cNvPr id="68" name="Shape 102">
            <a:extLst>
              <a:ext uri="{FF2B5EF4-FFF2-40B4-BE49-F238E27FC236}">
                <a16:creationId xmlns:a16="http://schemas.microsoft.com/office/drawing/2014/main" id="{5742248E-5DB1-40A8-BC8C-D23A3876A7AB}"/>
              </a:ext>
            </a:extLst>
          </p:cNvPr>
          <p:cNvSpPr/>
          <p:nvPr/>
        </p:nvSpPr>
        <p:spPr>
          <a:xfrm>
            <a:off x="7768867" y="5808525"/>
            <a:ext cx="2555253" cy="21544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lvl1pPr>
              <a:defRPr sz="1400">
                <a:solidFill>
                  <a:srgbClr val="F7F7F7"/>
                </a:solidFill>
              </a:defRPr>
            </a:lvl1pPr>
          </a:lstStyle>
          <a:p>
            <a:r>
              <a:rPr lang="en-GB">
                <a:solidFill>
                  <a:schemeClr val="bg1"/>
                </a:solidFill>
                <a:latin typeface="+mj-lt"/>
              </a:rPr>
              <a:t>eleanor.cairns</a:t>
            </a:r>
            <a:r>
              <a:rPr lang="en-GB" sz="1400" b="0">
                <a:solidFill>
                  <a:schemeClr val="bg1"/>
                </a:solidFill>
                <a:latin typeface="+mj-lt"/>
              </a:rPr>
              <a:t>@res-group.com</a:t>
            </a:r>
            <a:endParaRPr lang="en-GB" sz="1400">
              <a:solidFill>
                <a:schemeClr val="bg1"/>
              </a:solidFill>
              <a:latin typeface="+mj-lt"/>
            </a:endParaRPr>
          </a:p>
        </p:txBody>
      </p:sp>
      <p:sp>
        <p:nvSpPr>
          <p:cNvPr id="69" name="TextBox 68">
            <a:extLst>
              <a:ext uri="{FF2B5EF4-FFF2-40B4-BE49-F238E27FC236}">
                <a16:creationId xmlns:a16="http://schemas.microsoft.com/office/drawing/2014/main" id="{D84EA068-04D0-49CB-B4E2-4B5EFB373270}"/>
              </a:ext>
            </a:extLst>
          </p:cNvPr>
          <p:cNvSpPr txBox="1"/>
          <p:nvPr/>
        </p:nvSpPr>
        <p:spPr>
          <a:xfrm>
            <a:off x="6880252" y="1019224"/>
            <a:ext cx="3454250" cy="707886"/>
          </a:xfrm>
          <a:prstGeom prst="rect">
            <a:avLst/>
          </a:prstGeom>
          <a:noFill/>
        </p:spPr>
        <p:txBody>
          <a:bodyPr wrap="square" rtlCol="0">
            <a:spAutoFit/>
          </a:bodyPr>
          <a:lstStyle/>
          <a:p>
            <a:r>
              <a:rPr lang="en-AU" sz="4000">
                <a:solidFill>
                  <a:schemeClr val="bg1"/>
                </a:solidFill>
                <a:latin typeface="Georgia" panose="02040502050405020303" pitchFamily="18" charset="0"/>
                <a:cs typeface="AngsanaUPC" panose="020B0502040204020203" pitchFamily="18" charset="-34"/>
              </a:rPr>
              <a:t>Get in touch</a:t>
            </a:r>
            <a:endParaRPr lang="en-AU" sz="2000">
              <a:solidFill>
                <a:schemeClr val="bg1"/>
              </a:solidFill>
              <a:latin typeface="Georgia" panose="02040502050405020303" pitchFamily="18" charset="0"/>
              <a:cs typeface="AngsanaUPC" panose="020B0502040204020203" pitchFamily="18" charset="-34"/>
            </a:endParaRPr>
          </a:p>
        </p:txBody>
      </p:sp>
      <p:pic>
        <p:nvPicPr>
          <p:cNvPr id="15" name="Graphic 14" descr="Pin with solid fill">
            <a:extLst>
              <a:ext uri="{FF2B5EF4-FFF2-40B4-BE49-F238E27FC236}">
                <a16:creationId xmlns:a16="http://schemas.microsoft.com/office/drawing/2014/main" id="{FE928C1F-B806-4214-A0D8-778E506D613F}"/>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988101" y="2059663"/>
            <a:ext cx="324000" cy="324000"/>
          </a:xfrm>
          <a:prstGeom prst="rect">
            <a:avLst/>
          </a:prstGeom>
        </p:spPr>
      </p:pic>
      <p:pic>
        <p:nvPicPr>
          <p:cNvPr id="17" name="Graphic 16" descr="Envelope with solid fill">
            <a:extLst>
              <a:ext uri="{FF2B5EF4-FFF2-40B4-BE49-F238E27FC236}">
                <a16:creationId xmlns:a16="http://schemas.microsoft.com/office/drawing/2014/main" id="{21B43B7B-5073-448F-9F82-0C6A58E8C6D2}"/>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047639" y="4018278"/>
            <a:ext cx="252000" cy="252000"/>
          </a:xfrm>
          <a:prstGeom prst="rect">
            <a:avLst/>
          </a:prstGeom>
        </p:spPr>
      </p:pic>
      <p:pic>
        <p:nvPicPr>
          <p:cNvPr id="19" name="Graphic 18" descr="Receiver with solid fill">
            <a:extLst>
              <a:ext uri="{FF2B5EF4-FFF2-40B4-BE49-F238E27FC236}">
                <a16:creationId xmlns:a16="http://schemas.microsoft.com/office/drawing/2014/main" id="{D2481C8B-8814-47E9-9D2F-3B8835F96F12}"/>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035976" y="3719461"/>
            <a:ext cx="252000" cy="252000"/>
          </a:xfrm>
          <a:prstGeom prst="rect">
            <a:avLst/>
          </a:prstGeom>
        </p:spPr>
      </p:pic>
      <p:pic>
        <p:nvPicPr>
          <p:cNvPr id="70" name="Graphic 69" descr="Envelope with solid fill">
            <a:extLst>
              <a:ext uri="{FF2B5EF4-FFF2-40B4-BE49-F238E27FC236}">
                <a16:creationId xmlns:a16="http://schemas.microsoft.com/office/drawing/2014/main" id="{D849624A-22B1-498A-93AD-60EA2F7169DA}"/>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024101" y="5808803"/>
            <a:ext cx="252000" cy="252000"/>
          </a:xfrm>
          <a:prstGeom prst="rect">
            <a:avLst/>
          </a:prstGeom>
        </p:spPr>
      </p:pic>
      <p:pic>
        <p:nvPicPr>
          <p:cNvPr id="71" name="Graphic 70" descr="Receiver with solid fill">
            <a:extLst>
              <a:ext uri="{FF2B5EF4-FFF2-40B4-BE49-F238E27FC236}">
                <a16:creationId xmlns:a16="http://schemas.microsoft.com/office/drawing/2014/main" id="{975A6F4A-F6D5-4040-860C-3695BD5A0EDD}"/>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024101" y="5496399"/>
            <a:ext cx="252000" cy="252000"/>
          </a:xfrm>
          <a:prstGeom prst="rect">
            <a:avLst/>
          </a:prstGeom>
        </p:spPr>
      </p:pic>
      <p:pic>
        <p:nvPicPr>
          <p:cNvPr id="20" name="Picture 19">
            <a:extLst>
              <a:ext uri="{FF2B5EF4-FFF2-40B4-BE49-F238E27FC236}">
                <a16:creationId xmlns:a16="http://schemas.microsoft.com/office/drawing/2014/main" id="{ABD2FBE5-4C2B-4918-9A30-2780AF762E2F}"/>
              </a:ext>
            </a:extLst>
          </p:cNvPr>
          <p:cNvPicPr>
            <a:picLocks noChangeAspect="1"/>
          </p:cNvPicPr>
          <p:nvPr/>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6792881" y="2965110"/>
            <a:ext cx="595817" cy="595817"/>
          </a:xfrm>
          <a:prstGeom prst="ellipse">
            <a:avLst/>
          </a:prstGeom>
          <a:ln>
            <a:noFill/>
          </a:ln>
        </p:spPr>
      </p:pic>
      <p:pic>
        <p:nvPicPr>
          <p:cNvPr id="3" name="Picture 2" descr="A person with her arms crossed&#10;&#10;Description automatically generated">
            <a:extLst>
              <a:ext uri="{FF2B5EF4-FFF2-40B4-BE49-F238E27FC236}">
                <a16:creationId xmlns:a16="http://schemas.microsoft.com/office/drawing/2014/main" id="{70B6F181-B245-46C3-BAC6-DBA612EBF1AA}"/>
              </a:ext>
            </a:extLst>
          </p:cNvPr>
          <p:cNvPicPr>
            <a:picLocks noChangeAspect="1"/>
          </p:cNvPicPr>
          <p:nvPr/>
        </p:nvPicPr>
        <p:blipFill rotWithShape="1">
          <a:blip r:embed="rId10">
            <a:extLst>
              <a:ext uri="{28A0092B-C50C-407E-A947-70E740481C1C}">
                <a14:useLocalDpi xmlns:a14="http://schemas.microsoft.com/office/drawing/2010/main" val="0"/>
              </a:ext>
            </a:extLst>
          </a:blip>
          <a:srcRect l="45369" t="4838" r="21385" b="42027"/>
          <a:stretch/>
        </p:blipFill>
        <p:spPr>
          <a:xfrm>
            <a:off x="6771930" y="4737958"/>
            <a:ext cx="635564" cy="677012"/>
          </a:xfrm>
          <a:prstGeom prst="ellipse">
            <a:avLst/>
          </a:prstGeom>
        </p:spPr>
      </p:pic>
    </p:spTree>
    <p:extLst>
      <p:ext uri="{BB962C8B-B14F-4D97-AF65-F5344CB8AC3E}">
        <p14:creationId xmlns:p14="http://schemas.microsoft.com/office/powerpoint/2010/main" val="2811508022"/>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57FA839-75AE-41BC-863E-5EABFE4E356F}"/>
              </a:ext>
            </a:extLst>
          </p:cNvPr>
          <p:cNvSpPr txBox="1"/>
          <p:nvPr/>
        </p:nvSpPr>
        <p:spPr>
          <a:xfrm>
            <a:off x="6679741" y="469543"/>
            <a:ext cx="3454250" cy="1015663"/>
          </a:xfrm>
          <a:prstGeom prst="rect">
            <a:avLst/>
          </a:prstGeom>
          <a:noFill/>
        </p:spPr>
        <p:txBody>
          <a:bodyPr wrap="square" rtlCol="0">
            <a:spAutoFit/>
          </a:bodyPr>
          <a:lstStyle/>
          <a:p>
            <a:r>
              <a:rPr lang="en-AU" sz="6000">
                <a:solidFill>
                  <a:schemeClr val="bg1"/>
                </a:solidFill>
                <a:latin typeface="Georgia" panose="02040502050405020303" pitchFamily="18" charset="0"/>
                <a:cs typeface="AngsanaUPC" panose="020B0502040204020203" pitchFamily="18" charset="-34"/>
              </a:rPr>
              <a:t>Agenda</a:t>
            </a:r>
            <a:endParaRPr lang="en-AU" sz="3600">
              <a:solidFill>
                <a:schemeClr val="bg1"/>
              </a:solidFill>
              <a:latin typeface="Georgia" panose="02040502050405020303" pitchFamily="18" charset="0"/>
              <a:cs typeface="AngsanaUPC" panose="020B0502040204020203" pitchFamily="18" charset="-34"/>
            </a:endParaRPr>
          </a:p>
        </p:txBody>
      </p:sp>
      <p:sp>
        <p:nvSpPr>
          <p:cNvPr id="8" name="TextBox 7">
            <a:extLst>
              <a:ext uri="{FF2B5EF4-FFF2-40B4-BE49-F238E27FC236}">
                <a16:creationId xmlns:a16="http://schemas.microsoft.com/office/drawing/2014/main" id="{9F4895F5-7B16-425D-85EE-FAAF02EC5ABD}"/>
              </a:ext>
            </a:extLst>
          </p:cNvPr>
          <p:cNvSpPr txBox="1"/>
          <p:nvPr/>
        </p:nvSpPr>
        <p:spPr>
          <a:xfrm>
            <a:off x="6679741" y="1801497"/>
            <a:ext cx="5247652" cy="2339808"/>
          </a:xfrm>
          <a:prstGeom prst="rect">
            <a:avLst/>
          </a:prstGeom>
          <a:noFill/>
        </p:spPr>
        <p:txBody>
          <a:bodyPr wrap="square" lIns="91440" tIns="45720" rIns="91440" bIns="45720" rtlCol="0" anchor="t">
            <a:spAutoFit/>
          </a:bodyPr>
          <a:lstStyle/>
          <a:p>
            <a:pPr marL="342900" indent="-342900">
              <a:lnSpc>
                <a:spcPct val="120000"/>
              </a:lnSpc>
              <a:spcBef>
                <a:spcPts val="600"/>
              </a:spcBef>
              <a:spcAft>
                <a:spcPts val="600"/>
              </a:spcAft>
              <a:buFont typeface="+mj-lt"/>
              <a:buAutoNum type="arabicPeriod"/>
            </a:pPr>
            <a:r>
              <a:rPr lang="en-AU">
                <a:solidFill>
                  <a:schemeClr val="bg1"/>
                </a:solidFill>
                <a:latin typeface="+mn-lt"/>
              </a:rPr>
              <a:t>Project Update</a:t>
            </a:r>
          </a:p>
          <a:p>
            <a:pPr marL="342900" indent="-342900">
              <a:lnSpc>
                <a:spcPct val="120000"/>
              </a:lnSpc>
              <a:spcBef>
                <a:spcPts val="600"/>
              </a:spcBef>
              <a:spcAft>
                <a:spcPts val="600"/>
              </a:spcAft>
              <a:buFont typeface="+mj-lt"/>
              <a:buAutoNum type="arabicPeriod"/>
            </a:pPr>
            <a:r>
              <a:rPr lang="en-AU">
                <a:solidFill>
                  <a:schemeClr val="bg1"/>
                </a:solidFill>
                <a:latin typeface="+mn-lt"/>
              </a:rPr>
              <a:t>EIS Results </a:t>
            </a:r>
          </a:p>
          <a:p>
            <a:pPr marL="342900" indent="-342900">
              <a:lnSpc>
                <a:spcPct val="120000"/>
              </a:lnSpc>
              <a:spcBef>
                <a:spcPts val="600"/>
              </a:spcBef>
              <a:spcAft>
                <a:spcPts val="600"/>
              </a:spcAft>
              <a:buFont typeface="+mj-lt"/>
              <a:buAutoNum type="arabicPeriod"/>
            </a:pPr>
            <a:r>
              <a:rPr lang="en-AU">
                <a:solidFill>
                  <a:schemeClr val="bg1"/>
                </a:solidFill>
                <a:latin typeface="+mn-lt"/>
              </a:rPr>
              <a:t>Community </a:t>
            </a:r>
          </a:p>
          <a:p>
            <a:pPr marL="342900" indent="-342900">
              <a:lnSpc>
                <a:spcPct val="120000"/>
              </a:lnSpc>
              <a:spcBef>
                <a:spcPts val="600"/>
              </a:spcBef>
              <a:spcAft>
                <a:spcPts val="600"/>
              </a:spcAft>
              <a:buFont typeface="+mj-lt"/>
              <a:buAutoNum type="arabicPeriod"/>
            </a:pPr>
            <a:r>
              <a:rPr lang="en-AU">
                <a:solidFill>
                  <a:schemeClr val="bg1"/>
                </a:solidFill>
                <a:latin typeface="+mn-lt"/>
              </a:rPr>
              <a:t>Tallawang Solar Farm Update</a:t>
            </a:r>
          </a:p>
          <a:p>
            <a:pPr marL="342900" indent="-342900">
              <a:lnSpc>
                <a:spcPct val="120000"/>
              </a:lnSpc>
              <a:spcBef>
                <a:spcPts val="600"/>
              </a:spcBef>
              <a:spcAft>
                <a:spcPts val="600"/>
              </a:spcAft>
              <a:buFont typeface="+mj-lt"/>
              <a:buAutoNum type="arabicPeriod"/>
            </a:pPr>
            <a:r>
              <a:rPr lang="en-AU">
                <a:solidFill>
                  <a:schemeClr val="bg1"/>
                </a:solidFill>
                <a:latin typeface="+mn-lt"/>
              </a:rPr>
              <a:t>Q &amp; A</a:t>
            </a:r>
          </a:p>
        </p:txBody>
      </p:sp>
    </p:spTree>
    <p:extLst>
      <p:ext uri="{BB962C8B-B14F-4D97-AF65-F5344CB8AC3E}">
        <p14:creationId xmlns:p14="http://schemas.microsoft.com/office/powerpoint/2010/main" val="278827447"/>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32219A6-341C-4783-A79E-89E200F69067}"/>
              </a:ext>
            </a:extLst>
          </p:cNvPr>
          <p:cNvSpPr>
            <a:spLocks noGrp="1"/>
          </p:cNvSpPr>
          <p:nvPr>
            <p:ph type="body" sz="quarter" idx="10"/>
          </p:nvPr>
        </p:nvSpPr>
        <p:spPr/>
        <p:txBody>
          <a:bodyPr/>
          <a:lstStyle/>
          <a:p>
            <a:r>
              <a:rPr lang="en-AU">
                <a:solidFill>
                  <a:schemeClr val="bg1"/>
                </a:solidFill>
              </a:rPr>
              <a:t>PROJECT UPDATE</a:t>
            </a:r>
            <a:endParaRPr lang="en-US">
              <a:solidFill>
                <a:schemeClr val="bg1"/>
              </a:solidFill>
            </a:endParaRPr>
          </a:p>
        </p:txBody>
      </p:sp>
      <p:sp>
        <p:nvSpPr>
          <p:cNvPr id="3" name="Text Placeholder 2">
            <a:extLst>
              <a:ext uri="{FF2B5EF4-FFF2-40B4-BE49-F238E27FC236}">
                <a16:creationId xmlns:a16="http://schemas.microsoft.com/office/drawing/2014/main" id="{2CE7BE6B-C934-4662-9465-7F6EBA1158CE}"/>
              </a:ext>
            </a:extLst>
          </p:cNvPr>
          <p:cNvSpPr>
            <a:spLocks noGrp="1"/>
          </p:cNvSpPr>
          <p:nvPr>
            <p:ph type="body" sz="quarter" idx="11"/>
          </p:nvPr>
        </p:nvSpPr>
        <p:spPr>
          <a:xfrm>
            <a:off x="475550" y="756332"/>
            <a:ext cx="5620450" cy="442558"/>
          </a:xfrm>
        </p:spPr>
        <p:txBody>
          <a:bodyPr/>
          <a:lstStyle/>
          <a:p>
            <a:r>
              <a:rPr lang="en-AU"/>
              <a:t>Project Progress</a:t>
            </a:r>
            <a:endParaRPr lang="en-US"/>
          </a:p>
        </p:txBody>
      </p:sp>
      <p:sp>
        <p:nvSpPr>
          <p:cNvPr id="5" name="TextBox 4">
            <a:extLst>
              <a:ext uri="{FF2B5EF4-FFF2-40B4-BE49-F238E27FC236}">
                <a16:creationId xmlns:a16="http://schemas.microsoft.com/office/drawing/2014/main" id="{70287797-B88F-4AE8-9398-AB92CDC12B29}"/>
              </a:ext>
            </a:extLst>
          </p:cNvPr>
          <p:cNvSpPr txBox="1"/>
          <p:nvPr/>
        </p:nvSpPr>
        <p:spPr>
          <a:xfrm>
            <a:off x="274215" y="1491980"/>
            <a:ext cx="5620450" cy="4524315"/>
          </a:xfrm>
          <a:prstGeom prst="rect">
            <a:avLst/>
          </a:prstGeom>
          <a:noFill/>
        </p:spPr>
        <p:txBody>
          <a:bodyPr wrap="square" rtlCol="0">
            <a:spAutoFit/>
          </a:bodyPr>
          <a:lstStyle/>
          <a:p>
            <a:pPr marL="285750" indent="-285750">
              <a:buClr>
                <a:schemeClr val="bg2"/>
              </a:buClr>
              <a:buFont typeface="Arial" panose="020B0604020202020204" pitchFamily="34" charset="0"/>
              <a:buChar char="•"/>
            </a:pPr>
            <a:r>
              <a:rPr lang="en-AU">
                <a:solidFill>
                  <a:schemeClr val="bg1"/>
                </a:solidFill>
                <a:latin typeface="+mn-lt"/>
              </a:rPr>
              <a:t>Archaeology </a:t>
            </a:r>
            <a:r>
              <a:rPr lang="en-US">
                <a:solidFill>
                  <a:schemeClr val="bg1"/>
                </a:solidFill>
                <a:latin typeface="+mn-lt"/>
              </a:rPr>
              <a:t>test pitting </a:t>
            </a:r>
            <a:r>
              <a:rPr lang="en-US" err="1">
                <a:solidFill>
                  <a:schemeClr val="bg1"/>
                </a:solidFill>
                <a:latin typeface="+mn-lt"/>
              </a:rPr>
              <a:t>programme</a:t>
            </a:r>
            <a:r>
              <a:rPr lang="en-US">
                <a:solidFill>
                  <a:schemeClr val="bg1"/>
                </a:solidFill>
                <a:latin typeface="+mn-lt"/>
              </a:rPr>
              <a:t> has been completed </a:t>
            </a:r>
          </a:p>
          <a:p>
            <a:pPr marL="285750" indent="-285750">
              <a:buClr>
                <a:schemeClr val="bg2"/>
              </a:buClr>
              <a:buFont typeface="Arial" panose="020B0604020202020204" pitchFamily="34" charset="0"/>
              <a:buChar char="•"/>
            </a:pPr>
            <a:r>
              <a:rPr lang="en-US">
                <a:solidFill>
                  <a:schemeClr val="bg1"/>
                </a:solidFill>
                <a:latin typeface="+mn-lt"/>
              </a:rPr>
              <a:t>Most EIS studies have been completed and draft reports received: </a:t>
            </a:r>
          </a:p>
          <a:p>
            <a:pPr marL="742905" lvl="1" indent="-285750">
              <a:buClr>
                <a:schemeClr val="bg2"/>
              </a:buClr>
              <a:buFont typeface="Arial" panose="020B0604020202020204" pitchFamily="34" charset="0"/>
              <a:buChar char="•"/>
            </a:pPr>
            <a:r>
              <a:rPr lang="en-US">
                <a:solidFill>
                  <a:schemeClr val="bg1"/>
                </a:solidFill>
                <a:latin typeface="+mn-lt"/>
              </a:rPr>
              <a:t>Aviation Assessment</a:t>
            </a:r>
          </a:p>
          <a:p>
            <a:pPr marL="742905" lvl="1" indent="-285750">
              <a:buClr>
                <a:schemeClr val="bg2"/>
              </a:buClr>
              <a:buFont typeface="Arial" panose="020B0604020202020204" pitchFamily="34" charset="0"/>
              <a:buChar char="•"/>
            </a:pPr>
            <a:r>
              <a:rPr lang="en-US">
                <a:solidFill>
                  <a:schemeClr val="bg1"/>
                </a:solidFill>
                <a:latin typeface="+mn-lt"/>
              </a:rPr>
              <a:t>EMI/EMF</a:t>
            </a:r>
          </a:p>
          <a:p>
            <a:pPr marL="742905" lvl="1" indent="-285750">
              <a:buClr>
                <a:schemeClr val="bg2"/>
              </a:buClr>
              <a:buFont typeface="Arial" panose="020B0604020202020204" pitchFamily="34" charset="0"/>
              <a:buChar char="•"/>
            </a:pPr>
            <a:r>
              <a:rPr lang="en-US">
                <a:solidFill>
                  <a:schemeClr val="bg1"/>
                </a:solidFill>
                <a:latin typeface="+mn-lt"/>
              </a:rPr>
              <a:t>Blade Throw</a:t>
            </a:r>
          </a:p>
          <a:p>
            <a:pPr marL="742905" lvl="1" indent="-285750">
              <a:buClr>
                <a:schemeClr val="bg2"/>
              </a:buClr>
              <a:buFont typeface="Arial" panose="020B0604020202020204" pitchFamily="34" charset="0"/>
              <a:buChar char="•"/>
            </a:pPr>
            <a:r>
              <a:rPr lang="en-US">
                <a:solidFill>
                  <a:schemeClr val="bg1"/>
                </a:solidFill>
                <a:latin typeface="+mn-lt"/>
              </a:rPr>
              <a:t>Noise</a:t>
            </a:r>
          </a:p>
          <a:p>
            <a:pPr marL="742905" lvl="1" indent="-285750">
              <a:buClr>
                <a:schemeClr val="bg2"/>
              </a:buClr>
              <a:buFont typeface="Arial" panose="020B0604020202020204" pitchFamily="34" charset="0"/>
              <a:buChar char="•"/>
            </a:pPr>
            <a:r>
              <a:rPr lang="en-US">
                <a:solidFill>
                  <a:schemeClr val="bg1"/>
                </a:solidFill>
                <a:latin typeface="+mn-lt"/>
              </a:rPr>
              <a:t>Hydrology </a:t>
            </a:r>
          </a:p>
          <a:p>
            <a:pPr marL="742905" lvl="1" indent="-285750">
              <a:buClr>
                <a:schemeClr val="bg2"/>
              </a:buClr>
              <a:buFont typeface="Arial" panose="020B0604020202020204" pitchFamily="34" charset="0"/>
              <a:buChar char="•"/>
            </a:pPr>
            <a:r>
              <a:rPr lang="en-US">
                <a:solidFill>
                  <a:schemeClr val="bg1"/>
                </a:solidFill>
                <a:latin typeface="+mn-lt"/>
              </a:rPr>
              <a:t>LVIA (report by mid-Feb)</a:t>
            </a:r>
          </a:p>
          <a:p>
            <a:pPr marL="742905" lvl="1" indent="-285750">
              <a:buClr>
                <a:schemeClr val="bg2"/>
              </a:buClr>
              <a:buFont typeface="Arial" panose="020B0604020202020204" pitchFamily="34" charset="0"/>
              <a:buChar char="•"/>
            </a:pPr>
            <a:r>
              <a:rPr lang="en-US">
                <a:solidFill>
                  <a:schemeClr val="bg1"/>
                </a:solidFill>
                <a:latin typeface="+mn-lt"/>
              </a:rPr>
              <a:t>Biodiversity (report by mid-Feb)</a:t>
            </a:r>
          </a:p>
          <a:p>
            <a:pPr marL="742905" lvl="1" indent="-285750">
              <a:buClr>
                <a:schemeClr val="bg2"/>
              </a:buClr>
              <a:buFont typeface="Arial" panose="020B0604020202020204" pitchFamily="34" charset="0"/>
              <a:buChar char="•"/>
            </a:pPr>
            <a:r>
              <a:rPr lang="en-US">
                <a:solidFill>
                  <a:schemeClr val="bg1"/>
                </a:solidFill>
                <a:latin typeface="+mn-lt"/>
              </a:rPr>
              <a:t>Archaeology (report by mid-Feb)</a:t>
            </a:r>
          </a:p>
          <a:p>
            <a:pPr marL="285750" indent="-285750">
              <a:buClr>
                <a:schemeClr val="bg2"/>
              </a:buClr>
              <a:buFont typeface="Arial" panose="020B0604020202020204" pitchFamily="34" charset="0"/>
              <a:buChar char="•"/>
            </a:pPr>
            <a:endParaRPr lang="en-US">
              <a:solidFill>
                <a:schemeClr val="bg1"/>
              </a:solidFill>
              <a:latin typeface="+mn-lt"/>
            </a:endParaRPr>
          </a:p>
          <a:p>
            <a:pPr marL="285750" indent="-285750">
              <a:buClr>
                <a:schemeClr val="bg2"/>
              </a:buClr>
              <a:buFont typeface="Arial" panose="020B0604020202020204" pitchFamily="34" charset="0"/>
              <a:buChar char="•"/>
            </a:pPr>
            <a:r>
              <a:rPr lang="en-US">
                <a:solidFill>
                  <a:schemeClr val="bg1"/>
                </a:solidFill>
                <a:latin typeface="+mn-lt"/>
              </a:rPr>
              <a:t>Remaining results and reports to be received within the next two weeks </a:t>
            </a:r>
          </a:p>
          <a:p>
            <a:pPr marL="742905" lvl="1" indent="-285750">
              <a:buClr>
                <a:schemeClr val="bg2"/>
              </a:buClr>
              <a:buFont typeface="Arial" panose="020B0604020202020204" pitchFamily="34" charset="0"/>
              <a:buChar char="•"/>
            </a:pPr>
            <a:endParaRPr lang="en-US">
              <a:solidFill>
                <a:schemeClr val="bg1"/>
              </a:solidFill>
              <a:latin typeface="+mn-lt"/>
            </a:endParaRPr>
          </a:p>
        </p:txBody>
      </p:sp>
    </p:spTree>
    <p:extLst>
      <p:ext uri="{BB962C8B-B14F-4D97-AF65-F5344CB8AC3E}">
        <p14:creationId xmlns:p14="http://schemas.microsoft.com/office/powerpoint/2010/main" val="220172366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2430CB-0363-443A-B090-84E8F23948FA}"/>
              </a:ext>
            </a:extLst>
          </p:cNvPr>
          <p:cNvSpPr txBox="1"/>
          <p:nvPr/>
        </p:nvSpPr>
        <p:spPr>
          <a:xfrm>
            <a:off x="6405920" y="255942"/>
            <a:ext cx="4863075" cy="369332"/>
          </a:xfrm>
          <a:prstGeom prst="rect">
            <a:avLst/>
          </a:prstGeom>
          <a:noFill/>
        </p:spPr>
        <p:txBody>
          <a:bodyPr wrap="square" rtlCol="0">
            <a:spAutoFit/>
          </a:bodyPr>
          <a:lstStyle/>
          <a:p>
            <a:r>
              <a:rPr lang="en-AU" spc="300">
                <a:solidFill>
                  <a:schemeClr val="bg1"/>
                </a:solidFill>
                <a:latin typeface="+mj-lt"/>
              </a:rPr>
              <a:t>AVIATION ASSESSMENT</a:t>
            </a:r>
          </a:p>
        </p:txBody>
      </p:sp>
      <p:sp>
        <p:nvSpPr>
          <p:cNvPr id="7" name="TextBox 6">
            <a:extLst>
              <a:ext uri="{FF2B5EF4-FFF2-40B4-BE49-F238E27FC236}">
                <a16:creationId xmlns:a16="http://schemas.microsoft.com/office/drawing/2014/main" id="{0E6C7AF0-091F-4F62-916C-1EF67B62745D}"/>
              </a:ext>
            </a:extLst>
          </p:cNvPr>
          <p:cNvSpPr txBox="1"/>
          <p:nvPr/>
        </p:nvSpPr>
        <p:spPr>
          <a:xfrm>
            <a:off x="6405920" y="1154413"/>
            <a:ext cx="5357990" cy="5078313"/>
          </a:xfrm>
          <a:prstGeom prst="rect">
            <a:avLst/>
          </a:prstGeom>
          <a:noFill/>
        </p:spPr>
        <p:txBody>
          <a:bodyPr wrap="square">
            <a:spAutoFit/>
          </a:bodyPr>
          <a:lstStyle/>
          <a:p>
            <a:pPr marL="285750" indent="-285750">
              <a:buClr>
                <a:schemeClr val="bg2"/>
              </a:buClr>
              <a:buFont typeface="Arial" panose="020B0604020202020204" pitchFamily="34" charset="0"/>
              <a:buChar char="•"/>
            </a:pPr>
            <a:r>
              <a:rPr lang="en-US">
                <a:solidFill>
                  <a:schemeClr val="bg1"/>
                </a:solidFill>
                <a:latin typeface="+mn-lt"/>
              </a:rPr>
              <a:t>Based on the Project layout and overall WTG blade tip height limit of 280m, the blade tip elevation of the highest WTG will not exceed 851.7m and therefore: </a:t>
            </a:r>
          </a:p>
          <a:p>
            <a:pPr marL="742905" lvl="1" indent="-285750">
              <a:buClr>
                <a:schemeClr val="bg2"/>
              </a:buClr>
              <a:buFont typeface="Arial" panose="020B0604020202020204" pitchFamily="34" charset="0"/>
              <a:buChar char="•"/>
            </a:pPr>
            <a:r>
              <a:rPr lang="en-US">
                <a:solidFill>
                  <a:schemeClr val="bg1"/>
                </a:solidFill>
                <a:latin typeface="+mn-lt"/>
              </a:rPr>
              <a:t>Will not impact any nearby designated air routes</a:t>
            </a:r>
          </a:p>
          <a:p>
            <a:pPr marL="742905" lvl="1" indent="-285750">
              <a:buClr>
                <a:schemeClr val="bg2"/>
              </a:buClr>
              <a:buFont typeface="Arial" panose="020B0604020202020204" pitchFamily="34" charset="0"/>
              <a:buChar char="•"/>
            </a:pPr>
            <a:r>
              <a:rPr lang="en-US">
                <a:solidFill>
                  <a:schemeClr val="bg1"/>
                </a:solidFill>
                <a:latin typeface="+mn-lt"/>
              </a:rPr>
              <a:t>Is outside the clearance zones associated with aviation navigation aids and communication facilities</a:t>
            </a:r>
          </a:p>
          <a:p>
            <a:pPr marL="742905" lvl="1" indent="-285750">
              <a:buClr>
                <a:schemeClr val="bg2"/>
              </a:buClr>
              <a:buFont typeface="Arial" panose="020B0604020202020204" pitchFamily="34" charset="0"/>
              <a:buChar char="•"/>
            </a:pPr>
            <a:r>
              <a:rPr lang="en-US">
                <a:solidFill>
                  <a:schemeClr val="bg1"/>
                </a:solidFill>
                <a:latin typeface="+mn-lt"/>
              </a:rPr>
              <a:t>Downstream wake turbulence is unlikely to impact Merotherie Crossing ALA in the southern circuit area</a:t>
            </a:r>
          </a:p>
          <a:p>
            <a:pPr marL="742905" lvl="1" indent="-285750">
              <a:buClr>
                <a:schemeClr val="bg2"/>
              </a:buClr>
              <a:buFont typeface="Arial" panose="020B0604020202020204" pitchFamily="34" charset="0"/>
              <a:buChar char="•"/>
            </a:pPr>
            <a:r>
              <a:rPr lang="en-US">
                <a:solidFill>
                  <a:schemeClr val="bg1"/>
                </a:solidFill>
                <a:latin typeface="+mn-lt"/>
              </a:rPr>
              <a:t>Gulgong ALA remains clear of any wake turbulence effects </a:t>
            </a:r>
          </a:p>
          <a:p>
            <a:pPr marL="742905" lvl="1" indent="-285750">
              <a:buClr>
                <a:schemeClr val="bg2"/>
              </a:buClr>
              <a:buFont typeface="Arial" panose="020B0604020202020204" pitchFamily="34" charset="0"/>
              <a:buChar char="•"/>
            </a:pPr>
            <a:r>
              <a:rPr lang="en-US">
                <a:solidFill>
                  <a:schemeClr val="bg1"/>
                </a:solidFill>
                <a:latin typeface="+mn-lt"/>
              </a:rPr>
              <a:t>WTGs are not required to have aviation lighting </a:t>
            </a:r>
          </a:p>
          <a:p>
            <a:pPr>
              <a:buClr>
                <a:schemeClr val="bg2"/>
              </a:buClr>
            </a:pPr>
            <a:endParaRPr lang="en-US">
              <a:solidFill>
                <a:schemeClr val="bg1"/>
              </a:solidFill>
              <a:latin typeface="+mn-lt"/>
            </a:endParaRPr>
          </a:p>
          <a:p>
            <a:pPr marL="285750" indent="-285750">
              <a:buClr>
                <a:schemeClr val="bg2"/>
              </a:buClr>
              <a:buFont typeface="Trebuchet MS" panose="020B0603020202020204" pitchFamily="34" charset="0"/>
              <a:buChar char="–"/>
            </a:pPr>
            <a:endParaRPr lang="en-US">
              <a:solidFill>
                <a:schemeClr val="bg1"/>
              </a:solidFill>
              <a:latin typeface="+mn-lt"/>
            </a:endParaRPr>
          </a:p>
        </p:txBody>
      </p:sp>
      <p:sp>
        <p:nvSpPr>
          <p:cNvPr id="8" name="Text Placeholder 2">
            <a:extLst>
              <a:ext uri="{FF2B5EF4-FFF2-40B4-BE49-F238E27FC236}">
                <a16:creationId xmlns:a16="http://schemas.microsoft.com/office/drawing/2014/main" id="{28A0C240-887C-4E9C-B58D-9E5585F587D2}"/>
              </a:ext>
            </a:extLst>
          </p:cNvPr>
          <p:cNvSpPr txBox="1">
            <a:spLocks/>
          </p:cNvSpPr>
          <p:nvPr/>
        </p:nvSpPr>
        <p:spPr>
          <a:xfrm>
            <a:off x="6529424" y="625274"/>
            <a:ext cx="4863075" cy="442558"/>
          </a:xfrm>
          <a:prstGeom prst="rect">
            <a:avLst/>
          </a:prstGeom>
        </p:spPr>
        <p:txBody>
          <a:bodyPr/>
          <a:lstStyle>
            <a:lvl1pPr marL="342866" indent="-342866"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1pPr>
            <a:lvl2pPr marL="742876" indent="-285724"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2pPr>
            <a:lvl3pPr marL="1142886" indent="-228578"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040" indent="-228578"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4pPr>
            <a:lvl5pPr marL="2057195" indent="-228578" algn="l" rtl="0" eaLnBrk="0" fontAlgn="base" hangingPunct="0">
              <a:spcBef>
                <a:spcPct val="20000"/>
              </a:spcBef>
              <a:spcAft>
                <a:spcPct val="0"/>
              </a:spcAft>
              <a:buFont typeface="Arial" panose="020B0604020202020204" pitchFamily="34" charset="0"/>
              <a:buChar char="»"/>
              <a:defRPr sz="1600" kern="1200">
                <a:solidFill>
                  <a:schemeClr val="tx1"/>
                </a:solidFill>
                <a:latin typeface="+mn-lt"/>
                <a:ea typeface="+mn-ea"/>
                <a:cs typeface="+mn-cs"/>
              </a:defRPr>
            </a:lvl5pPr>
            <a:lvl6pPr marL="2514349" indent="-228578" algn="l" defTabSz="9143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04" indent="-228578" algn="l" defTabSz="9143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58" indent="-228578" algn="l" defTabSz="9143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14" indent="-228578" algn="l" defTabSz="9143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AU">
                <a:solidFill>
                  <a:schemeClr val="bg2"/>
                </a:solidFill>
                <a:latin typeface="Georgia" panose="02040502050405020303" pitchFamily="18" charset="0"/>
              </a:rPr>
              <a:t>Results</a:t>
            </a:r>
            <a:endParaRPr lang="en-US">
              <a:solidFill>
                <a:schemeClr val="bg2"/>
              </a:solidFill>
              <a:latin typeface="Georgia" panose="02040502050405020303" pitchFamily="18" charset="0"/>
            </a:endParaRPr>
          </a:p>
        </p:txBody>
      </p:sp>
      <p:sp>
        <p:nvSpPr>
          <p:cNvPr id="9" name="TextBox 8">
            <a:extLst>
              <a:ext uri="{FF2B5EF4-FFF2-40B4-BE49-F238E27FC236}">
                <a16:creationId xmlns:a16="http://schemas.microsoft.com/office/drawing/2014/main" id="{A8A83169-3800-4392-8C76-F9681D4E0447}"/>
              </a:ext>
            </a:extLst>
          </p:cNvPr>
          <p:cNvSpPr txBox="1"/>
          <p:nvPr/>
        </p:nvSpPr>
        <p:spPr>
          <a:xfrm>
            <a:off x="6405920" y="6140393"/>
            <a:ext cx="5357990" cy="923330"/>
          </a:xfrm>
          <a:prstGeom prst="rect">
            <a:avLst/>
          </a:prstGeom>
          <a:noFill/>
        </p:spPr>
        <p:txBody>
          <a:bodyPr wrap="square">
            <a:spAutoFit/>
          </a:bodyPr>
          <a:lstStyle/>
          <a:p>
            <a:pPr marL="285750" indent="-285750">
              <a:buClr>
                <a:schemeClr val="bg2"/>
              </a:buClr>
              <a:buFont typeface="Arial" panose="020B0604020202020204" pitchFamily="34" charset="0"/>
              <a:buChar char="•"/>
            </a:pPr>
            <a:r>
              <a:rPr lang="en-US">
                <a:solidFill>
                  <a:schemeClr val="bg1"/>
                </a:solidFill>
                <a:latin typeface="+mn-lt"/>
              </a:rPr>
              <a:t>Aviation Projects to undertake consultation</a:t>
            </a:r>
          </a:p>
          <a:p>
            <a:pPr marL="285750" indent="-285750">
              <a:buClr>
                <a:schemeClr val="bg2"/>
              </a:buClr>
              <a:buFont typeface="Arial" panose="020B0604020202020204" pitchFamily="34" charset="0"/>
              <a:buChar char="•"/>
            </a:pPr>
            <a:r>
              <a:rPr lang="en-US" err="1">
                <a:solidFill>
                  <a:schemeClr val="bg1"/>
                </a:solidFill>
                <a:latin typeface="+mn-lt"/>
              </a:rPr>
              <a:t>Finalise</a:t>
            </a:r>
            <a:r>
              <a:rPr lang="en-US">
                <a:solidFill>
                  <a:schemeClr val="bg1"/>
                </a:solidFill>
                <a:latin typeface="+mn-lt"/>
              </a:rPr>
              <a:t> report </a:t>
            </a:r>
          </a:p>
          <a:p>
            <a:pPr marL="285750" indent="-285750">
              <a:buClr>
                <a:schemeClr val="bg2"/>
              </a:buClr>
              <a:buFont typeface="Trebuchet MS" panose="020B0603020202020204" pitchFamily="34" charset="0"/>
              <a:buChar char="–"/>
            </a:pPr>
            <a:endParaRPr lang="en-US">
              <a:solidFill>
                <a:schemeClr val="bg1"/>
              </a:solidFill>
              <a:latin typeface="+mn-lt"/>
            </a:endParaRPr>
          </a:p>
        </p:txBody>
      </p:sp>
      <p:sp>
        <p:nvSpPr>
          <p:cNvPr id="10" name="Text Placeholder 2">
            <a:extLst>
              <a:ext uri="{FF2B5EF4-FFF2-40B4-BE49-F238E27FC236}">
                <a16:creationId xmlns:a16="http://schemas.microsoft.com/office/drawing/2014/main" id="{CFE28E11-3CF9-41EF-AF0E-4B2DB299E86B}"/>
              </a:ext>
            </a:extLst>
          </p:cNvPr>
          <p:cNvSpPr txBox="1">
            <a:spLocks/>
          </p:cNvSpPr>
          <p:nvPr/>
        </p:nvSpPr>
        <p:spPr>
          <a:xfrm>
            <a:off x="6405920" y="5595690"/>
            <a:ext cx="4863075" cy="442558"/>
          </a:xfrm>
          <a:prstGeom prst="rect">
            <a:avLst/>
          </a:prstGeom>
        </p:spPr>
        <p:txBody>
          <a:bodyPr/>
          <a:lstStyle>
            <a:lvl1pPr marL="342866" indent="-342866"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1pPr>
            <a:lvl2pPr marL="742876" indent="-285724"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2pPr>
            <a:lvl3pPr marL="1142886" indent="-228578"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040" indent="-228578"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4pPr>
            <a:lvl5pPr marL="2057195" indent="-228578" algn="l" rtl="0" eaLnBrk="0" fontAlgn="base" hangingPunct="0">
              <a:spcBef>
                <a:spcPct val="20000"/>
              </a:spcBef>
              <a:spcAft>
                <a:spcPct val="0"/>
              </a:spcAft>
              <a:buFont typeface="Arial" panose="020B0604020202020204" pitchFamily="34" charset="0"/>
              <a:buChar char="»"/>
              <a:defRPr sz="1600" kern="1200">
                <a:solidFill>
                  <a:schemeClr val="tx1"/>
                </a:solidFill>
                <a:latin typeface="+mn-lt"/>
                <a:ea typeface="+mn-ea"/>
                <a:cs typeface="+mn-cs"/>
              </a:defRPr>
            </a:lvl5pPr>
            <a:lvl6pPr marL="2514349" indent="-228578" algn="l" defTabSz="9143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04" indent="-228578" algn="l" defTabSz="9143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58" indent="-228578" algn="l" defTabSz="9143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14" indent="-228578" algn="l" defTabSz="9143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AU">
                <a:solidFill>
                  <a:schemeClr val="bg2"/>
                </a:solidFill>
                <a:latin typeface="Georgia" panose="02040502050405020303" pitchFamily="18" charset="0"/>
              </a:rPr>
              <a:t>Next Steps</a:t>
            </a:r>
            <a:endParaRPr lang="en-US">
              <a:solidFill>
                <a:schemeClr val="bg2"/>
              </a:solidFill>
              <a:latin typeface="Georgia" panose="02040502050405020303" pitchFamily="18" charset="0"/>
            </a:endParaRPr>
          </a:p>
        </p:txBody>
      </p:sp>
    </p:spTree>
    <p:extLst>
      <p:ext uri="{BB962C8B-B14F-4D97-AF65-F5344CB8AC3E}">
        <p14:creationId xmlns:p14="http://schemas.microsoft.com/office/powerpoint/2010/main" val="3422876955"/>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167711E2-664B-4735-8D93-ACB75EC2FF69}"/>
              </a:ext>
            </a:extLst>
          </p:cNvPr>
          <p:cNvSpPr txBox="1">
            <a:spLocks/>
          </p:cNvSpPr>
          <p:nvPr/>
        </p:nvSpPr>
        <p:spPr>
          <a:xfrm>
            <a:off x="6302374" y="418777"/>
            <a:ext cx="5889625" cy="364340"/>
          </a:xfrm>
          <a:prstGeom prst="rect">
            <a:avLst/>
          </a:prstGeom>
        </p:spPr>
        <p:txBody>
          <a:bodyPr/>
          <a:lstStyle>
            <a:lvl1pPr marL="342866" indent="-342866"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1pPr>
            <a:lvl2pPr marL="742876" indent="-285724"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2pPr>
            <a:lvl3pPr marL="1142886" indent="-228578"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040" indent="-228578"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4pPr>
            <a:lvl5pPr marL="2057195" indent="-228578" algn="l" rtl="0" eaLnBrk="0" fontAlgn="base" hangingPunct="0">
              <a:spcBef>
                <a:spcPct val="20000"/>
              </a:spcBef>
              <a:spcAft>
                <a:spcPct val="0"/>
              </a:spcAft>
              <a:buFont typeface="Arial" panose="020B0604020202020204" pitchFamily="34" charset="0"/>
              <a:buChar char="»"/>
              <a:defRPr sz="1600" kern="1200">
                <a:solidFill>
                  <a:schemeClr val="tx1"/>
                </a:solidFill>
                <a:latin typeface="+mn-lt"/>
                <a:ea typeface="+mn-ea"/>
                <a:cs typeface="+mn-cs"/>
              </a:defRPr>
            </a:lvl5pPr>
            <a:lvl6pPr marL="2514349" indent="-228578" algn="l" defTabSz="9143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04" indent="-228578" algn="l" defTabSz="9143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58" indent="-228578" algn="l" defTabSz="9143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14" indent="-228578" algn="l" defTabSz="9143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AU" sz="1800" spc="300">
                <a:solidFill>
                  <a:schemeClr val="bg1"/>
                </a:solidFill>
                <a:latin typeface="+mj-lt"/>
              </a:rPr>
              <a:t>EMI/EMF AND BLADE THROW ASSESSMENTS</a:t>
            </a:r>
            <a:endParaRPr lang="en-US" sz="1800" spc="300">
              <a:solidFill>
                <a:schemeClr val="bg1"/>
              </a:solidFill>
              <a:latin typeface="+mj-lt"/>
            </a:endParaRPr>
          </a:p>
        </p:txBody>
      </p:sp>
      <p:sp>
        <p:nvSpPr>
          <p:cNvPr id="9" name="Text Placeholder 2">
            <a:extLst>
              <a:ext uri="{FF2B5EF4-FFF2-40B4-BE49-F238E27FC236}">
                <a16:creationId xmlns:a16="http://schemas.microsoft.com/office/drawing/2014/main" id="{A683FFF0-F721-4687-96D3-B3947040AF68}"/>
              </a:ext>
            </a:extLst>
          </p:cNvPr>
          <p:cNvSpPr txBox="1">
            <a:spLocks/>
          </p:cNvSpPr>
          <p:nvPr/>
        </p:nvSpPr>
        <p:spPr>
          <a:xfrm>
            <a:off x="6312787" y="677236"/>
            <a:ext cx="2934400" cy="520018"/>
          </a:xfrm>
          <a:prstGeom prst="rect">
            <a:avLst/>
          </a:prstGeom>
        </p:spPr>
        <p:txBody>
          <a:bodyPr/>
          <a:lstStyle>
            <a:defPPr>
              <a:defRPr lang="en-US"/>
            </a:defPPr>
            <a:lvl1pPr marL="0" indent="0">
              <a:spcBef>
                <a:spcPct val="20000"/>
              </a:spcBef>
              <a:buFont typeface="Arial" panose="020B0604020202020204" pitchFamily="34" charset="0"/>
              <a:buNone/>
              <a:defRPr sz="2800" spc="0">
                <a:solidFill>
                  <a:schemeClr val="bg2"/>
                </a:solidFill>
                <a:latin typeface="Georgia" panose="02040502050405020303" pitchFamily="18" charset="0"/>
              </a:defRPr>
            </a:lvl1pPr>
            <a:lvl2pPr marL="457152" indent="0">
              <a:spcBef>
                <a:spcPct val="20000"/>
              </a:spcBef>
              <a:buFont typeface="Arial" panose="020B0604020202020204" pitchFamily="34" charset="0"/>
              <a:buNone/>
              <a:defRPr>
                <a:latin typeface="+mn-lt"/>
              </a:defRPr>
            </a:lvl2pPr>
            <a:lvl3pPr marL="1142886" indent="-228578">
              <a:spcBef>
                <a:spcPct val="20000"/>
              </a:spcBef>
              <a:buFont typeface="Arial" panose="020B0604020202020204" pitchFamily="34" charset="0"/>
              <a:buChar char="•"/>
              <a:defRPr sz="2000">
                <a:latin typeface="+mn-lt"/>
              </a:defRPr>
            </a:lvl3pPr>
            <a:lvl4pPr marL="1600040" indent="-228578">
              <a:spcBef>
                <a:spcPct val="20000"/>
              </a:spcBef>
              <a:buFont typeface="Arial" panose="020B0604020202020204" pitchFamily="34" charset="0"/>
              <a:buChar char="–"/>
              <a:defRPr>
                <a:latin typeface="+mn-lt"/>
              </a:defRPr>
            </a:lvl4pPr>
            <a:lvl5pPr marL="2057195" indent="-228578">
              <a:spcBef>
                <a:spcPct val="20000"/>
              </a:spcBef>
              <a:buFont typeface="Arial" panose="020B0604020202020204" pitchFamily="34" charset="0"/>
              <a:buChar char="»"/>
              <a:defRPr sz="1600">
                <a:latin typeface="+mn-lt"/>
              </a:defRPr>
            </a:lvl5pPr>
            <a:lvl6pPr marL="2514349" indent="-228578" defTabSz="914309">
              <a:spcBef>
                <a:spcPct val="20000"/>
              </a:spcBef>
              <a:buFont typeface="Arial" panose="020B0604020202020204" pitchFamily="34" charset="0"/>
              <a:buChar char="•"/>
              <a:defRPr sz="2000">
                <a:latin typeface="+mn-lt"/>
              </a:defRPr>
            </a:lvl6pPr>
            <a:lvl7pPr marL="2971504" indent="-228578" defTabSz="914309">
              <a:spcBef>
                <a:spcPct val="20000"/>
              </a:spcBef>
              <a:buFont typeface="Arial" panose="020B0604020202020204" pitchFamily="34" charset="0"/>
              <a:buChar char="•"/>
              <a:defRPr sz="2000">
                <a:latin typeface="+mn-lt"/>
              </a:defRPr>
            </a:lvl7pPr>
            <a:lvl8pPr marL="3428658" indent="-228578" defTabSz="914309">
              <a:spcBef>
                <a:spcPct val="20000"/>
              </a:spcBef>
              <a:buFont typeface="Arial" panose="020B0604020202020204" pitchFamily="34" charset="0"/>
              <a:buChar char="•"/>
              <a:defRPr sz="2000">
                <a:latin typeface="+mn-lt"/>
              </a:defRPr>
            </a:lvl8pPr>
            <a:lvl9pPr marL="3885814" indent="-228578" defTabSz="914309">
              <a:spcBef>
                <a:spcPct val="20000"/>
              </a:spcBef>
              <a:buFont typeface="Arial" panose="020B0604020202020204" pitchFamily="34" charset="0"/>
              <a:buChar char="•"/>
              <a:defRPr sz="2000">
                <a:latin typeface="+mn-lt"/>
              </a:defRPr>
            </a:lvl9pPr>
          </a:lstStyle>
          <a:p>
            <a:r>
              <a:rPr lang="en-AU"/>
              <a:t>Results</a:t>
            </a:r>
            <a:endParaRPr lang="en-US"/>
          </a:p>
        </p:txBody>
      </p:sp>
      <p:sp>
        <p:nvSpPr>
          <p:cNvPr id="8" name="TextBox 7">
            <a:extLst>
              <a:ext uri="{FF2B5EF4-FFF2-40B4-BE49-F238E27FC236}">
                <a16:creationId xmlns:a16="http://schemas.microsoft.com/office/drawing/2014/main" id="{B0167035-33B0-4CE3-BB9B-C2A9264D3F65}"/>
              </a:ext>
            </a:extLst>
          </p:cNvPr>
          <p:cNvSpPr txBox="1"/>
          <p:nvPr/>
        </p:nvSpPr>
        <p:spPr>
          <a:xfrm>
            <a:off x="6302374" y="1145044"/>
            <a:ext cx="5620450" cy="3970318"/>
          </a:xfrm>
          <a:prstGeom prst="rect">
            <a:avLst/>
          </a:prstGeom>
          <a:noFill/>
        </p:spPr>
        <p:txBody>
          <a:bodyPr wrap="square" rtlCol="0">
            <a:spAutoFit/>
          </a:bodyPr>
          <a:lstStyle/>
          <a:p>
            <a:pPr marL="285750" indent="-285750">
              <a:buClr>
                <a:schemeClr val="bg2"/>
              </a:buClr>
              <a:buFont typeface="Arial" panose="020B0604020202020204" pitchFamily="34" charset="0"/>
              <a:buChar char="•"/>
            </a:pPr>
            <a:r>
              <a:rPr lang="en-AU">
                <a:solidFill>
                  <a:schemeClr val="bg1"/>
                </a:solidFill>
                <a:latin typeface="+mn-lt"/>
              </a:rPr>
              <a:t>E</a:t>
            </a:r>
            <a:r>
              <a:rPr lang="en-US">
                <a:solidFill>
                  <a:schemeClr val="bg1"/>
                </a:solidFill>
                <a:latin typeface="+mn-lt"/>
              </a:rPr>
              <a:t>MI related impacts are expected to be minimal, with the exception of possible impacts to terrestrial television broadcasting and meteorological radars. </a:t>
            </a:r>
          </a:p>
          <a:p>
            <a:pPr marL="285750" indent="-285750">
              <a:buClr>
                <a:schemeClr val="bg2"/>
              </a:buClr>
              <a:buFont typeface="Arial" panose="020B0604020202020204" pitchFamily="34" charset="0"/>
              <a:buChar char="•"/>
            </a:pPr>
            <a:r>
              <a:rPr lang="en-US">
                <a:solidFill>
                  <a:schemeClr val="bg1"/>
                </a:solidFill>
                <a:latin typeface="+mn-lt"/>
              </a:rPr>
              <a:t>Where possible interference does exist, the overall likelihood is low, and any impacts can be managed and mitigated once the Project is operational </a:t>
            </a:r>
          </a:p>
          <a:p>
            <a:pPr marL="285750" indent="-285750">
              <a:buClr>
                <a:schemeClr val="bg2"/>
              </a:buClr>
              <a:buFont typeface="Arial" panose="020B0604020202020204" pitchFamily="34" charset="0"/>
              <a:buChar char="•"/>
            </a:pPr>
            <a:r>
              <a:rPr lang="en-US">
                <a:solidFill>
                  <a:schemeClr val="bg1"/>
                </a:solidFill>
                <a:latin typeface="+mn-lt"/>
              </a:rPr>
              <a:t>EMF impacts to human health are low.</a:t>
            </a:r>
          </a:p>
          <a:p>
            <a:pPr marL="285750" indent="-285750">
              <a:buClr>
                <a:schemeClr val="bg2"/>
              </a:buClr>
              <a:buFont typeface="Arial" panose="020B0604020202020204" pitchFamily="34" charset="0"/>
              <a:buChar char="•"/>
            </a:pPr>
            <a:r>
              <a:rPr lang="en-US">
                <a:solidFill>
                  <a:schemeClr val="bg1"/>
                </a:solidFill>
                <a:latin typeface="+mn-lt"/>
              </a:rPr>
              <a:t>Blade throw assessment showed 4 of turbines in areas that were causing higher than usual risk to </a:t>
            </a:r>
            <a:r>
              <a:rPr lang="en-US" err="1">
                <a:solidFill>
                  <a:schemeClr val="bg1"/>
                </a:solidFill>
                <a:latin typeface="+mn-lt"/>
              </a:rPr>
              <a:t>neighbouring</a:t>
            </a:r>
            <a:r>
              <a:rPr lang="en-US">
                <a:solidFill>
                  <a:schemeClr val="bg1"/>
                </a:solidFill>
                <a:latin typeface="+mn-lt"/>
              </a:rPr>
              <a:t> properties. These turbines have been moved a small distance (up to 10m) to remove this risk.</a:t>
            </a:r>
          </a:p>
        </p:txBody>
      </p:sp>
      <p:sp>
        <p:nvSpPr>
          <p:cNvPr id="11" name="Text Placeholder 2">
            <a:extLst>
              <a:ext uri="{FF2B5EF4-FFF2-40B4-BE49-F238E27FC236}">
                <a16:creationId xmlns:a16="http://schemas.microsoft.com/office/drawing/2014/main" id="{ACDB88B2-27A5-4B60-97FF-B58D5925A20E}"/>
              </a:ext>
            </a:extLst>
          </p:cNvPr>
          <p:cNvSpPr txBox="1">
            <a:spLocks/>
          </p:cNvSpPr>
          <p:nvPr/>
        </p:nvSpPr>
        <p:spPr>
          <a:xfrm>
            <a:off x="6312787" y="5041372"/>
            <a:ext cx="5620450" cy="442558"/>
          </a:xfrm>
          <a:prstGeom prst="rect">
            <a:avLst/>
          </a:prstGeom>
        </p:spPr>
        <p:txBody>
          <a:bodyPr/>
          <a:lstStyle>
            <a:lvl1pPr marL="0" indent="0" algn="l" rtl="0" eaLnBrk="0" fontAlgn="base" hangingPunct="0">
              <a:spcBef>
                <a:spcPct val="20000"/>
              </a:spcBef>
              <a:spcAft>
                <a:spcPct val="0"/>
              </a:spcAft>
              <a:buFont typeface="Arial" panose="020B0604020202020204" pitchFamily="34" charset="0"/>
              <a:buNone/>
              <a:defRPr sz="2800" kern="1200" spc="0">
                <a:solidFill>
                  <a:schemeClr val="bg2"/>
                </a:solidFill>
                <a:latin typeface="Georgia" panose="02040502050405020303" pitchFamily="18" charset="0"/>
                <a:ea typeface="+mn-ea"/>
                <a:cs typeface="+mn-cs"/>
              </a:defRPr>
            </a:lvl1pPr>
            <a:lvl2pPr marL="457152" indent="0" algn="l" rtl="0" eaLnBrk="0" fontAlgn="base" hangingPunct="0">
              <a:spcBef>
                <a:spcPct val="20000"/>
              </a:spcBef>
              <a:spcAft>
                <a:spcPct val="0"/>
              </a:spcAft>
              <a:buFont typeface="Arial" panose="020B0604020202020204" pitchFamily="34" charset="0"/>
              <a:buNone/>
              <a:defRPr kern="1200">
                <a:solidFill>
                  <a:schemeClr val="tx1"/>
                </a:solidFill>
                <a:latin typeface="+mn-lt"/>
                <a:ea typeface="+mn-ea"/>
                <a:cs typeface="+mn-cs"/>
              </a:defRPr>
            </a:lvl2pPr>
            <a:lvl3pPr marL="1142886" indent="-228578"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040" indent="-228578"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4pPr>
            <a:lvl5pPr marL="2057195" indent="-228578" algn="l" rtl="0" eaLnBrk="0" fontAlgn="base" hangingPunct="0">
              <a:spcBef>
                <a:spcPct val="20000"/>
              </a:spcBef>
              <a:spcAft>
                <a:spcPct val="0"/>
              </a:spcAft>
              <a:buFont typeface="Arial" panose="020B0604020202020204" pitchFamily="34" charset="0"/>
              <a:buChar char="»"/>
              <a:defRPr sz="1600" kern="1200">
                <a:solidFill>
                  <a:schemeClr val="tx1"/>
                </a:solidFill>
                <a:latin typeface="+mn-lt"/>
                <a:ea typeface="+mn-ea"/>
                <a:cs typeface="+mn-cs"/>
              </a:defRPr>
            </a:lvl5pPr>
            <a:lvl6pPr marL="2514349" indent="-228578" algn="l" defTabSz="9143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04" indent="-228578" algn="l" defTabSz="9143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58" indent="-228578" algn="l" defTabSz="9143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14" indent="-228578" algn="l" defTabSz="9143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AU"/>
              <a:t>Next Steps</a:t>
            </a:r>
            <a:endParaRPr lang="en-US"/>
          </a:p>
        </p:txBody>
      </p:sp>
      <p:sp>
        <p:nvSpPr>
          <p:cNvPr id="12" name="TextBox 11">
            <a:extLst>
              <a:ext uri="{FF2B5EF4-FFF2-40B4-BE49-F238E27FC236}">
                <a16:creationId xmlns:a16="http://schemas.microsoft.com/office/drawing/2014/main" id="{08BD126D-702D-45F5-8FAC-9F9F29D00212}"/>
              </a:ext>
            </a:extLst>
          </p:cNvPr>
          <p:cNvSpPr txBox="1"/>
          <p:nvPr/>
        </p:nvSpPr>
        <p:spPr>
          <a:xfrm>
            <a:off x="6312787" y="5561295"/>
            <a:ext cx="5620450" cy="1200329"/>
          </a:xfrm>
          <a:prstGeom prst="rect">
            <a:avLst/>
          </a:prstGeom>
          <a:noFill/>
        </p:spPr>
        <p:txBody>
          <a:bodyPr wrap="square" rtlCol="0">
            <a:spAutoFit/>
          </a:bodyPr>
          <a:lstStyle/>
          <a:p>
            <a:pPr marL="285750" indent="-285750">
              <a:buClr>
                <a:schemeClr val="bg2"/>
              </a:buClr>
              <a:buFont typeface="Arial" panose="020B0604020202020204" pitchFamily="34" charset="0"/>
              <a:buChar char="•"/>
            </a:pPr>
            <a:r>
              <a:rPr lang="en-AU">
                <a:solidFill>
                  <a:schemeClr val="bg1"/>
                </a:solidFill>
                <a:latin typeface="+mn-lt"/>
              </a:rPr>
              <a:t>Consultation with operators of point-to-multipoint links, emergency services, and wireless internet services </a:t>
            </a:r>
          </a:p>
          <a:p>
            <a:pPr marL="285750" indent="-285750">
              <a:buClr>
                <a:schemeClr val="bg2"/>
              </a:buClr>
              <a:buFont typeface="Arial" panose="020B0604020202020204" pitchFamily="34" charset="0"/>
              <a:buChar char="•"/>
            </a:pPr>
            <a:r>
              <a:rPr lang="en-AU">
                <a:solidFill>
                  <a:schemeClr val="bg1"/>
                </a:solidFill>
                <a:latin typeface="+mn-lt"/>
              </a:rPr>
              <a:t>F</a:t>
            </a:r>
            <a:r>
              <a:rPr lang="en-US" err="1">
                <a:solidFill>
                  <a:schemeClr val="bg1"/>
                </a:solidFill>
                <a:latin typeface="+mn-lt"/>
              </a:rPr>
              <a:t>inalise</a:t>
            </a:r>
            <a:r>
              <a:rPr lang="en-US">
                <a:solidFill>
                  <a:schemeClr val="bg1"/>
                </a:solidFill>
                <a:latin typeface="+mn-lt"/>
              </a:rPr>
              <a:t> reports</a:t>
            </a:r>
          </a:p>
        </p:txBody>
      </p:sp>
    </p:spTree>
    <p:extLst>
      <p:ext uri="{BB962C8B-B14F-4D97-AF65-F5344CB8AC3E}">
        <p14:creationId xmlns:p14="http://schemas.microsoft.com/office/powerpoint/2010/main" val="1954564757"/>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32219A6-341C-4783-A79E-89E200F69067}"/>
              </a:ext>
            </a:extLst>
          </p:cNvPr>
          <p:cNvSpPr>
            <a:spLocks noGrp="1"/>
          </p:cNvSpPr>
          <p:nvPr>
            <p:ph type="body" sz="quarter" idx="10"/>
          </p:nvPr>
        </p:nvSpPr>
        <p:spPr/>
        <p:txBody>
          <a:bodyPr/>
          <a:lstStyle/>
          <a:p>
            <a:r>
              <a:rPr lang="en-AU">
                <a:solidFill>
                  <a:schemeClr val="bg1"/>
                </a:solidFill>
              </a:rPr>
              <a:t>NOISE AND VIBRATION ASSESSMENT</a:t>
            </a:r>
            <a:endParaRPr lang="en-US">
              <a:solidFill>
                <a:schemeClr val="bg1"/>
              </a:solidFill>
            </a:endParaRPr>
          </a:p>
        </p:txBody>
      </p:sp>
      <p:sp>
        <p:nvSpPr>
          <p:cNvPr id="3" name="Text Placeholder 2">
            <a:extLst>
              <a:ext uri="{FF2B5EF4-FFF2-40B4-BE49-F238E27FC236}">
                <a16:creationId xmlns:a16="http://schemas.microsoft.com/office/drawing/2014/main" id="{2CE7BE6B-C934-4662-9465-7F6EBA1158CE}"/>
              </a:ext>
            </a:extLst>
          </p:cNvPr>
          <p:cNvSpPr>
            <a:spLocks noGrp="1"/>
          </p:cNvSpPr>
          <p:nvPr>
            <p:ph type="body" sz="quarter" idx="11"/>
          </p:nvPr>
        </p:nvSpPr>
        <p:spPr>
          <a:xfrm>
            <a:off x="475550" y="756332"/>
            <a:ext cx="5620450" cy="442558"/>
          </a:xfrm>
        </p:spPr>
        <p:txBody>
          <a:bodyPr/>
          <a:lstStyle/>
          <a:p>
            <a:r>
              <a:rPr lang="en-AU"/>
              <a:t>Results</a:t>
            </a:r>
            <a:endParaRPr lang="en-US"/>
          </a:p>
        </p:txBody>
      </p:sp>
      <p:sp>
        <p:nvSpPr>
          <p:cNvPr id="5" name="TextBox 4">
            <a:extLst>
              <a:ext uri="{FF2B5EF4-FFF2-40B4-BE49-F238E27FC236}">
                <a16:creationId xmlns:a16="http://schemas.microsoft.com/office/drawing/2014/main" id="{70287797-B88F-4AE8-9398-AB92CDC12B29}"/>
              </a:ext>
            </a:extLst>
          </p:cNvPr>
          <p:cNvSpPr txBox="1"/>
          <p:nvPr/>
        </p:nvSpPr>
        <p:spPr>
          <a:xfrm>
            <a:off x="475550" y="1188481"/>
            <a:ext cx="5620450" cy="4247317"/>
          </a:xfrm>
          <a:prstGeom prst="rect">
            <a:avLst/>
          </a:prstGeom>
          <a:noFill/>
        </p:spPr>
        <p:txBody>
          <a:bodyPr wrap="square" rtlCol="0">
            <a:spAutoFit/>
          </a:bodyPr>
          <a:lstStyle/>
          <a:p>
            <a:pPr marL="285750" indent="-285750">
              <a:buClr>
                <a:schemeClr val="bg2"/>
              </a:buClr>
              <a:buFont typeface="Arial" panose="020B0604020202020204" pitchFamily="34" charset="0"/>
              <a:buChar char="•"/>
            </a:pPr>
            <a:r>
              <a:rPr lang="en-AU">
                <a:solidFill>
                  <a:schemeClr val="bg1"/>
                </a:solidFill>
                <a:latin typeface="+mn-lt"/>
              </a:rPr>
              <a:t>Noise and Vibration Assessment has been undertaken in accordance with the Wind Energy Noise Bulletin. </a:t>
            </a:r>
          </a:p>
          <a:p>
            <a:pPr marL="285750" indent="-285750">
              <a:buClr>
                <a:schemeClr val="bg2"/>
              </a:buClr>
              <a:buFont typeface="Arial" panose="020B0604020202020204" pitchFamily="34" charset="0"/>
              <a:buChar char="•"/>
            </a:pPr>
            <a:r>
              <a:rPr lang="en-AU">
                <a:solidFill>
                  <a:schemeClr val="bg1"/>
                </a:solidFill>
                <a:latin typeface="+mn-lt"/>
              </a:rPr>
              <a:t>Noise under worst case weather conditions (with mitigation applied), from the operation of the proposed turbines, is predicted to achieve the operational noise criteria required by the Noise Bulletin (35dB(A)) at all dwellings surrounding the Project Area</a:t>
            </a:r>
          </a:p>
          <a:p>
            <a:pPr marL="285750" indent="-285750">
              <a:buClr>
                <a:schemeClr val="bg2"/>
              </a:buClr>
              <a:buFont typeface="Arial" panose="020B0604020202020204" pitchFamily="34" charset="0"/>
              <a:buChar char="•"/>
            </a:pPr>
            <a:r>
              <a:rPr lang="en-US">
                <a:solidFill>
                  <a:schemeClr val="bg1"/>
                </a:solidFill>
                <a:latin typeface="+mn-lt"/>
              </a:rPr>
              <a:t>Noise associated with construction traffic and works would be temporary and subject to a Construction Environmental Management Plan</a:t>
            </a:r>
          </a:p>
          <a:p>
            <a:pPr marL="285750" indent="-285750">
              <a:buClr>
                <a:schemeClr val="bg2"/>
              </a:buClr>
              <a:buFont typeface="Arial" panose="020B0604020202020204" pitchFamily="34" charset="0"/>
              <a:buChar char="•"/>
            </a:pPr>
            <a:r>
              <a:rPr lang="en-US">
                <a:solidFill>
                  <a:schemeClr val="bg1"/>
                </a:solidFill>
                <a:latin typeface="+mn-lt"/>
              </a:rPr>
              <a:t>Vibration effects associated with construction are not predicted to occur at any surrounding dwellings</a:t>
            </a:r>
          </a:p>
        </p:txBody>
      </p:sp>
      <p:sp>
        <p:nvSpPr>
          <p:cNvPr id="6" name="Text Placeholder 2">
            <a:extLst>
              <a:ext uri="{FF2B5EF4-FFF2-40B4-BE49-F238E27FC236}">
                <a16:creationId xmlns:a16="http://schemas.microsoft.com/office/drawing/2014/main" id="{7C5746CA-EA67-4258-9990-A92F38FA183E}"/>
              </a:ext>
            </a:extLst>
          </p:cNvPr>
          <p:cNvSpPr txBox="1">
            <a:spLocks/>
          </p:cNvSpPr>
          <p:nvPr/>
        </p:nvSpPr>
        <p:spPr>
          <a:xfrm>
            <a:off x="475550" y="5354139"/>
            <a:ext cx="5620450" cy="442558"/>
          </a:xfrm>
          <a:prstGeom prst="rect">
            <a:avLst/>
          </a:prstGeom>
        </p:spPr>
        <p:txBody>
          <a:bodyPr/>
          <a:lstStyle>
            <a:lvl1pPr marL="0" indent="0" algn="l" rtl="0" eaLnBrk="0" fontAlgn="base" hangingPunct="0">
              <a:spcBef>
                <a:spcPct val="20000"/>
              </a:spcBef>
              <a:spcAft>
                <a:spcPct val="0"/>
              </a:spcAft>
              <a:buFont typeface="Arial" panose="020B0604020202020204" pitchFamily="34" charset="0"/>
              <a:buNone/>
              <a:defRPr sz="2800" kern="1200" spc="0">
                <a:solidFill>
                  <a:schemeClr val="bg2"/>
                </a:solidFill>
                <a:latin typeface="Georgia" panose="02040502050405020303" pitchFamily="18" charset="0"/>
                <a:ea typeface="+mn-ea"/>
                <a:cs typeface="+mn-cs"/>
              </a:defRPr>
            </a:lvl1pPr>
            <a:lvl2pPr marL="457152" indent="0" algn="l" rtl="0" eaLnBrk="0" fontAlgn="base" hangingPunct="0">
              <a:spcBef>
                <a:spcPct val="20000"/>
              </a:spcBef>
              <a:spcAft>
                <a:spcPct val="0"/>
              </a:spcAft>
              <a:buFont typeface="Arial" panose="020B0604020202020204" pitchFamily="34" charset="0"/>
              <a:buNone/>
              <a:defRPr kern="1200">
                <a:solidFill>
                  <a:schemeClr val="tx1"/>
                </a:solidFill>
                <a:latin typeface="+mn-lt"/>
                <a:ea typeface="+mn-ea"/>
                <a:cs typeface="+mn-cs"/>
              </a:defRPr>
            </a:lvl2pPr>
            <a:lvl3pPr marL="1142886" indent="-228578"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040" indent="-228578"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4pPr>
            <a:lvl5pPr marL="2057195" indent="-228578" algn="l" rtl="0" eaLnBrk="0" fontAlgn="base" hangingPunct="0">
              <a:spcBef>
                <a:spcPct val="20000"/>
              </a:spcBef>
              <a:spcAft>
                <a:spcPct val="0"/>
              </a:spcAft>
              <a:buFont typeface="Arial" panose="020B0604020202020204" pitchFamily="34" charset="0"/>
              <a:buChar char="»"/>
              <a:defRPr sz="1600" kern="1200">
                <a:solidFill>
                  <a:schemeClr val="tx1"/>
                </a:solidFill>
                <a:latin typeface="+mn-lt"/>
                <a:ea typeface="+mn-ea"/>
                <a:cs typeface="+mn-cs"/>
              </a:defRPr>
            </a:lvl5pPr>
            <a:lvl6pPr marL="2514349" indent="-228578" algn="l" defTabSz="9143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04" indent="-228578" algn="l" defTabSz="9143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58" indent="-228578" algn="l" defTabSz="9143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14" indent="-228578" algn="l" defTabSz="9143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AU"/>
              <a:t>Next Steps</a:t>
            </a:r>
            <a:endParaRPr lang="en-US"/>
          </a:p>
        </p:txBody>
      </p:sp>
      <p:sp>
        <p:nvSpPr>
          <p:cNvPr id="7" name="TextBox 6">
            <a:extLst>
              <a:ext uri="{FF2B5EF4-FFF2-40B4-BE49-F238E27FC236}">
                <a16:creationId xmlns:a16="http://schemas.microsoft.com/office/drawing/2014/main" id="{5BFCD3A2-D2F2-4C30-9FE2-DAFD47E1FC24}"/>
              </a:ext>
            </a:extLst>
          </p:cNvPr>
          <p:cNvSpPr txBox="1"/>
          <p:nvPr/>
        </p:nvSpPr>
        <p:spPr>
          <a:xfrm>
            <a:off x="475550" y="5867947"/>
            <a:ext cx="5620450" cy="923330"/>
          </a:xfrm>
          <a:prstGeom prst="rect">
            <a:avLst/>
          </a:prstGeom>
          <a:noFill/>
        </p:spPr>
        <p:txBody>
          <a:bodyPr wrap="square" rtlCol="0">
            <a:spAutoFit/>
          </a:bodyPr>
          <a:lstStyle/>
          <a:p>
            <a:pPr marL="285750" indent="-285750">
              <a:buClr>
                <a:schemeClr val="bg2"/>
              </a:buClr>
              <a:buFont typeface="Arial" panose="020B0604020202020204" pitchFamily="34" charset="0"/>
              <a:buChar char="•"/>
            </a:pPr>
            <a:r>
              <a:rPr lang="en-AU">
                <a:solidFill>
                  <a:schemeClr val="bg1"/>
                </a:solidFill>
                <a:latin typeface="+mn-lt"/>
              </a:rPr>
              <a:t>Finalise report</a:t>
            </a:r>
          </a:p>
          <a:p>
            <a:pPr marL="285750" indent="-285750">
              <a:buClr>
                <a:schemeClr val="bg2"/>
              </a:buClr>
              <a:buFont typeface="Arial" panose="020B0604020202020204" pitchFamily="34" charset="0"/>
              <a:buChar char="•"/>
            </a:pPr>
            <a:r>
              <a:rPr lang="en-AU">
                <a:solidFill>
                  <a:schemeClr val="bg1"/>
                </a:solidFill>
                <a:latin typeface="+mn-lt"/>
              </a:rPr>
              <a:t>Undertake consultation with neighbours who may be impacted by construction noise </a:t>
            </a:r>
            <a:endParaRPr lang="en-US">
              <a:solidFill>
                <a:schemeClr val="bg1"/>
              </a:solidFill>
              <a:latin typeface="+mn-lt"/>
            </a:endParaRPr>
          </a:p>
        </p:txBody>
      </p:sp>
    </p:spTree>
    <p:extLst>
      <p:ext uri="{BB962C8B-B14F-4D97-AF65-F5344CB8AC3E}">
        <p14:creationId xmlns:p14="http://schemas.microsoft.com/office/powerpoint/2010/main" val="3327991627"/>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A169B12-CEB5-47F7-9BF9-0FDD49C392D8}"/>
              </a:ext>
            </a:extLst>
          </p:cNvPr>
          <p:cNvSpPr/>
          <p:nvPr/>
        </p:nvSpPr>
        <p:spPr>
          <a:xfrm>
            <a:off x="0" y="1"/>
            <a:ext cx="6096000" cy="6858000"/>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
            <a:extLst>
              <a:ext uri="{FF2B5EF4-FFF2-40B4-BE49-F238E27FC236}">
                <a16:creationId xmlns:a16="http://schemas.microsoft.com/office/drawing/2014/main" id="{167711E2-664B-4735-8D93-ACB75EC2FF69}"/>
              </a:ext>
            </a:extLst>
          </p:cNvPr>
          <p:cNvSpPr txBox="1">
            <a:spLocks/>
          </p:cNvSpPr>
          <p:nvPr/>
        </p:nvSpPr>
        <p:spPr>
          <a:xfrm>
            <a:off x="466653" y="418777"/>
            <a:ext cx="5889625" cy="364340"/>
          </a:xfrm>
          <a:prstGeom prst="rect">
            <a:avLst/>
          </a:prstGeom>
        </p:spPr>
        <p:txBody>
          <a:bodyPr/>
          <a:lstStyle>
            <a:lvl1pPr marL="342866" indent="-342866"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1pPr>
            <a:lvl2pPr marL="742876" indent="-285724"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2pPr>
            <a:lvl3pPr marL="1142886" indent="-228578"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040" indent="-228578"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4pPr>
            <a:lvl5pPr marL="2057195" indent="-228578" algn="l" rtl="0" eaLnBrk="0" fontAlgn="base" hangingPunct="0">
              <a:spcBef>
                <a:spcPct val="20000"/>
              </a:spcBef>
              <a:spcAft>
                <a:spcPct val="0"/>
              </a:spcAft>
              <a:buFont typeface="Arial" panose="020B0604020202020204" pitchFamily="34" charset="0"/>
              <a:buChar char="»"/>
              <a:defRPr sz="1600" kern="1200">
                <a:solidFill>
                  <a:schemeClr val="tx1"/>
                </a:solidFill>
                <a:latin typeface="+mn-lt"/>
                <a:ea typeface="+mn-ea"/>
                <a:cs typeface="+mn-cs"/>
              </a:defRPr>
            </a:lvl5pPr>
            <a:lvl6pPr marL="2514349" indent="-228578" algn="l" defTabSz="9143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04" indent="-228578" algn="l" defTabSz="9143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58" indent="-228578" algn="l" defTabSz="9143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14" indent="-228578" algn="l" defTabSz="9143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AU" sz="1800" spc="300">
                <a:solidFill>
                  <a:schemeClr val="bg1"/>
                </a:solidFill>
                <a:latin typeface="+mj-lt"/>
              </a:rPr>
              <a:t>NOISE AND VIBRATION ASSESSMENT</a:t>
            </a:r>
            <a:endParaRPr lang="en-US" sz="1800" spc="300">
              <a:solidFill>
                <a:schemeClr val="bg1"/>
              </a:solidFill>
              <a:latin typeface="+mj-lt"/>
            </a:endParaRPr>
          </a:p>
        </p:txBody>
      </p:sp>
      <p:pic>
        <p:nvPicPr>
          <p:cNvPr id="7" name="Picture 6" descr="Map&#10;&#10;Description automatically generated">
            <a:extLst>
              <a:ext uri="{FF2B5EF4-FFF2-40B4-BE49-F238E27FC236}">
                <a16:creationId xmlns:a16="http://schemas.microsoft.com/office/drawing/2014/main" id="{A71D0875-3053-494F-9ED0-CEDE789CEC10}"/>
              </a:ext>
            </a:extLst>
          </p:cNvPr>
          <p:cNvPicPr>
            <a:picLocks noChangeAspect="1"/>
          </p:cNvPicPr>
          <p:nvPr/>
        </p:nvPicPr>
        <p:blipFill>
          <a:blip r:embed="rId3"/>
          <a:stretch>
            <a:fillRect/>
          </a:stretch>
        </p:blipFill>
        <p:spPr>
          <a:xfrm>
            <a:off x="2484799" y="800825"/>
            <a:ext cx="8570196" cy="6057175"/>
          </a:xfrm>
          <a:prstGeom prst="rect">
            <a:avLst/>
          </a:prstGeom>
          <a:ln>
            <a:solidFill>
              <a:schemeClr val="tx1"/>
            </a:solidFill>
          </a:ln>
        </p:spPr>
      </p:pic>
    </p:spTree>
    <p:extLst>
      <p:ext uri="{BB962C8B-B14F-4D97-AF65-F5344CB8AC3E}">
        <p14:creationId xmlns:p14="http://schemas.microsoft.com/office/powerpoint/2010/main" val="2255838645"/>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167711E2-664B-4735-8D93-ACB75EC2FF69}"/>
              </a:ext>
            </a:extLst>
          </p:cNvPr>
          <p:cNvSpPr txBox="1">
            <a:spLocks/>
          </p:cNvSpPr>
          <p:nvPr/>
        </p:nvSpPr>
        <p:spPr>
          <a:xfrm>
            <a:off x="6302375" y="287640"/>
            <a:ext cx="5889625" cy="364340"/>
          </a:xfrm>
          <a:prstGeom prst="rect">
            <a:avLst/>
          </a:prstGeom>
        </p:spPr>
        <p:txBody>
          <a:bodyPr/>
          <a:lstStyle>
            <a:lvl1pPr marL="342866" indent="-342866"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1pPr>
            <a:lvl2pPr marL="742876" indent="-285724"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2pPr>
            <a:lvl3pPr marL="1142886" indent="-228578"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040" indent="-228578"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4pPr>
            <a:lvl5pPr marL="2057195" indent="-228578" algn="l" rtl="0" eaLnBrk="0" fontAlgn="base" hangingPunct="0">
              <a:spcBef>
                <a:spcPct val="20000"/>
              </a:spcBef>
              <a:spcAft>
                <a:spcPct val="0"/>
              </a:spcAft>
              <a:buFont typeface="Arial" panose="020B0604020202020204" pitchFamily="34" charset="0"/>
              <a:buChar char="»"/>
              <a:defRPr sz="1600" kern="1200">
                <a:solidFill>
                  <a:schemeClr val="tx1"/>
                </a:solidFill>
                <a:latin typeface="+mn-lt"/>
                <a:ea typeface="+mn-ea"/>
                <a:cs typeface="+mn-cs"/>
              </a:defRPr>
            </a:lvl5pPr>
            <a:lvl6pPr marL="2514349" indent="-228578" algn="l" defTabSz="9143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04" indent="-228578" algn="l" defTabSz="9143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58" indent="-228578" algn="l" defTabSz="9143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14" indent="-228578" algn="l" defTabSz="9143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AU" sz="1800" spc="300">
                <a:solidFill>
                  <a:schemeClr val="bg1"/>
                </a:solidFill>
                <a:latin typeface="+mj-lt"/>
              </a:rPr>
              <a:t>LVIA </a:t>
            </a:r>
            <a:endParaRPr lang="en-US" sz="1800" spc="300">
              <a:solidFill>
                <a:schemeClr val="bg1"/>
              </a:solidFill>
              <a:latin typeface="+mj-lt"/>
            </a:endParaRPr>
          </a:p>
        </p:txBody>
      </p:sp>
      <p:sp>
        <p:nvSpPr>
          <p:cNvPr id="9" name="Text Placeholder 2">
            <a:extLst>
              <a:ext uri="{FF2B5EF4-FFF2-40B4-BE49-F238E27FC236}">
                <a16:creationId xmlns:a16="http://schemas.microsoft.com/office/drawing/2014/main" id="{A683FFF0-F721-4687-96D3-B3947040AF68}"/>
              </a:ext>
            </a:extLst>
          </p:cNvPr>
          <p:cNvSpPr txBox="1">
            <a:spLocks/>
          </p:cNvSpPr>
          <p:nvPr/>
        </p:nvSpPr>
        <p:spPr>
          <a:xfrm>
            <a:off x="6312787" y="677236"/>
            <a:ext cx="2934400" cy="520018"/>
          </a:xfrm>
          <a:prstGeom prst="rect">
            <a:avLst/>
          </a:prstGeom>
        </p:spPr>
        <p:txBody>
          <a:bodyPr/>
          <a:lstStyle>
            <a:defPPr>
              <a:defRPr lang="en-US"/>
            </a:defPPr>
            <a:lvl1pPr marL="0" indent="0">
              <a:spcBef>
                <a:spcPct val="20000"/>
              </a:spcBef>
              <a:buFont typeface="Arial" panose="020B0604020202020204" pitchFamily="34" charset="0"/>
              <a:buNone/>
              <a:defRPr sz="2800" spc="0">
                <a:solidFill>
                  <a:schemeClr val="bg2"/>
                </a:solidFill>
                <a:latin typeface="Georgia" panose="02040502050405020303" pitchFamily="18" charset="0"/>
              </a:defRPr>
            </a:lvl1pPr>
            <a:lvl2pPr marL="457152" indent="0">
              <a:spcBef>
                <a:spcPct val="20000"/>
              </a:spcBef>
              <a:buFont typeface="Arial" panose="020B0604020202020204" pitchFamily="34" charset="0"/>
              <a:buNone/>
              <a:defRPr>
                <a:latin typeface="+mn-lt"/>
              </a:defRPr>
            </a:lvl2pPr>
            <a:lvl3pPr marL="1142886" indent="-228578">
              <a:spcBef>
                <a:spcPct val="20000"/>
              </a:spcBef>
              <a:buFont typeface="Arial" panose="020B0604020202020204" pitchFamily="34" charset="0"/>
              <a:buChar char="•"/>
              <a:defRPr sz="2000">
                <a:latin typeface="+mn-lt"/>
              </a:defRPr>
            </a:lvl3pPr>
            <a:lvl4pPr marL="1600040" indent="-228578">
              <a:spcBef>
                <a:spcPct val="20000"/>
              </a:spcBef>
              <a:buFont typeface="Arial" panose="020B0604020202020204" pitchFamily="34" charset="0"/>
              <a:buChar char="–"/>
              <a:defRPr>
                <a:latin typeface="+mn-lt"/>
              </a:defRPr>
            </a:lvl4pPr>
            <a:lvl5pPr marL="2057195" indent="-228578">
              <a:spcBef>
                <a:spcPct val="20000"/>
              </a:spcBef>
              <a:buFont typeface="Arial" panose="020B0604020202020204" pitchFamily="34" charset="0"/>
              <a:buChar char="»"/>
              <a:defRPr sz="1600">
                <a:latin typeface="+mn-lt"/>
              </a:defRPr>
            </a:lvl5pPr>
            <a:lvl6pPr marL="2514349" indent="-228578" defTabSz="914309">
              <a:spcBef>
                <a:spcPct val="20000"/>
              </a:spcBef>
              <a:buFont typeface="Arial" panose="020B0604020202020204" pitchFamily="34" charset="0"/>
              <a:buChar char="•"/>
              <a:defRPr sz="2000">
                <a:latin typeface="+mn-lt"/>
              </a:defRPr>
            </a:lvl6pPr>
            <a:lvl7pPr marL="2971504" indent="-228578" defTabSz="914309">
              <a:spcBef>
                <a:spcPct val="20000"/>
              </a:spcBef>
              <a:buFont typeface="Arial" panose="020B0604020202020204" pitchFamily="34" charset="0"/>
              <a:buChar char="•"/>
              <a:defRPr sz="2000">
                <a:latin typeface="+mn-lt"/>
              </a:defRPr>
            </a:lvl7pPr>
            <a:lvl8pPr marL="3428658" indent="-228578" defTabSz="914309">
              <a:spcBef>
                <a:spcPct val="20000"/>
              </a:spcBef>
              <a:buFont typeface="Arial" panose="020B0604020202020204" pitchFamily="34" charset="0"/>
              <a:buChar char="•"/>
              <a:defRPr sz="2000">
                <a:latin typeface="+mn-lt"/>
              </a:defRPr>
            </a:lvl8pPr>
            <a:lvl9pPr marL="3885814" indent="-228578" defTabSz="914309">
              <a:spcBef>
                <a:spcPct val="20000"/>
              </a:spcBef>
              <a:buFont typeface="Arial" panose="020B0604020202020204" pitchFamily="34" charset="0"/>
              <a:buChar char="•"/>
              <a:defRPr sz="2000">
                <a:latin typeface="+mn-lt"/>
              </a:defRPr>
            </a:lvl9pPr>
          </a:lstStyle>
          <a:p>
            <a:r>
              <a:rPr lang="en-AU"/>
              <a:t>Results</a:t>
            </a:r>
            <a:endParaRPr lang="en-US"/>
          </a:p>
        </p:txBody>
      </p:sp>
      <p:sp>
        <p:nvSpPr>
          <p:cNvPr id="8" name="TextBox 7">
            <a:extLst>
              <a:ext uri="{FF2B5EF4-FFF2-40B4-BE49-F238E27FC236}">
                <a16:creationId xmlns:a16="http://schemas.microsoft.com/office/drawing/2014/main" id="{B0167035-33B0-4CE3-BB9B-C2A9264D3F65}"/>
              </a:ext>
            </a:extLst>
          </p:cNvPr>
          <p:cNvSpPr txBox="1"/>
          <p:nvPr/>
        </p:nvSpPr>
        <p:spPr>
          <a:xfrm>
            <a:off x="6302375" y="1307045"/>
            <a:ext cx="5620450" cy="3139321"/>
          </a:xfrm>
          <a:prstGeom prst="rect">
            <a:avLst/>
          </a:prstGeom>
          <a:noFill/>
        </p:spPr>
        <p:txBody>
          <a:bodyPr wrap="square" rtlCol="0">
            <a:spAutoFit/>
          </a:bodyPr>
          <a:lstStyle/>
          <a:p>
            <a:pPr marL="285750" indent="-285750">
              <a:buClr>
                <a:schemeClr val="bg2"/>
              </a:buClr>
              <a:buFont typeface="Arial" panose="020B0604020202020204" pitchFamily="34" charset="0"/>
              <a:buChar char="•"/>
            </a:pPr>
            <a:r>
              <a:rPr lang="en-AU">
                <a:solidFill>
                  <a:schemeClr val="bg1"/>
                </a:solidFill>
                <a:latin typeface="+mn-lt"/>
              </a:rPr>
              <a:t>T</a:t>
            </a:r>
            <a:r>
              <a:rPr lang="en-US">
                <a:solidFill>
                  <a:schemeClr val="bg1"/>
                </a:solidFill>
                <a:latin typeface="+mn-lt"/>
              </a:rPr>
              <a:t>he team recently completed another round of field surveys, ensuring that all dwellings were viewed. </a:t>
            </a:r>
          </a:p>
          <a:p>
            <a:pPr marL="285750" indent="-285750">
              <a:buClr>
                <a:schemeClr val="bg2"/>
              </a:buClr>
              <a:buFont typeface="Arial" panose="020B0604020202020204" pitchFamily="34" charset="0"/>
              <a:buChar char="•"/>
            </a:pPr>
            <a:r>
              <a:rPr lang="en-US">
                <a:solidFill>
                  <a:schemeClr val="bg1"/>
                </a:solidFill>
                <a:latin typeface="+mn-lt"/>
              </a:rPr>
              <a:t>Turbines will be visible from a number of public vantage points (e.g. </a:t>
            </a:r>
          </a:p>
          <a:p>
            <a:pPr marL="285750" indent="-285750">
              <a:buClr>
                <a:schemeClr val="bg2"/>
              </a:buClr>
              <a:buFont typeface="Arial" panose="020B0604020202020204" pitchFamily="34" charset="0"/>
              <a:buChar char="•"/>
            </a:pPr>
            <a:r>
              <a:rPr lang="en-US" err="1">
                <a:solidFill>
                  <a:schemeClr val="bg1"/>
                </a:solidFill>
                <a:latin typeface="+mn-lt"/>
              </a:rPr>
              <a:t>Neighbouring</a:t>
            </a:r>
            <a:r>
              <a:rPr lang="en-US">
                <a:solidFill>
                  <a:schemeClr val="bg1"/>
                </a:solidFill>
                <a:latin typeface="+mn-lt"/>
              </a:rPr>
              <a:t> houses impacted visually by the turbines will either: </a:t>
            </a:r>
          </a:p>
          <a:p>
            <a:pPr marL="742905" lvl="1" indent="-285750">
              <a:buClr>
                <a:schemeClr val="bg2"/>
              </a:buClr>
              <a:buFont typeface="Arial" panose="020B0604020202020204" pitchFamily="34" charset="0"/>
              <a:buChar char="•"/>
            </a:pPr>
            <a:r>
              <a:rPr lang="en-US">
                <a:solidFill>
                  <a:schemeClr val="bg1"/>
                </a:solidFill>
                <a:latin typeface="+mn-lt"/>
              </a:rPr>
              <a:t>Have the option of mitigation implemented; or </a:t>
            </a:r>
          </a:p>
          <a:p>
            <a:pPr marL="742905" lvl="1" indent="-285750">
              <a:buClr>
                <a:schemeClr val="bg2"/>
              </a:buClr>
              <a:buFont typeface="Arial" panose="020B0604020202020204" pitchFamily="34" charset="0"/>
              <a:buChar char="•"/>
            </a:pPr>
            <a:r>
              <a:rPr lang="en-US">
                <a:solidFill>
                  <a:schemeClr val="bg1"/>
                </a:solidFill>
                <a:latin typeface="+mn-lt"/>
              </a:rPr>
              <a:t>Be consulted with to discuss the impacts and obtain agreement on the level of impact</a:t>
            </a:r>
          </a:p>
        </p:txBody>
      </p:sp>
      <p:sp>
        <p:nvSpPr>
          <p:cNvPr id="11" name="Text Placeholder 2">
            <a:extLst>
              <a:ext uri="{FF2B5EF4-FFF2-40B4-BE49-F238E27FC236}">
                <a16:creationId xmlns:a16="http://schemas.microsoft.com/office/drawing/2014/main" id="{ACDB88B2-27A5-4B60-97FF-B58D5925A20E}"/>
              </a:ext>
            </a:extLst>
          </p:cNvPr>
          <p:cNvSpPr txBox="1">
            <a:spLocks/>
          </p:cNvSpPr>
          <p:nvPr/>
        </p:nvSpPr>
        <p:spPr>
          <a:xfrm>
            <a:off x="6436962" y="4823183"/>
            <a:ext cx="5620450" cy="442558"/>
          </a:xfrm>
          <a:prstGeom prst="rect">
            <a:avLst/>
          </a:prstGeom>
        </p:spPr>
        <p:txBody>
          <a:bodyPr/>
          <a:lstStyle>
            <a:lvl1pPr marL="0" indent="0" algn="l" rtl="0" eaLnBrk="0" fontAlgn="base" hangingPunct="0">
              <a:spcBef>
                <a:spcPct val="20000"/>
              </a:spcBef>
              <a:spcAft>
                <a:spcPct val="0"/>
              </a:spcAft>
              <a:buFont typeface="Arial" panose="020B0604020202020204" pitchFamily="34" charset="0"/>
              <a:buNone/>
              <a:defRPr sz="2800" kern="1200" spc="0">
                <a:solidFill>
                  <a:schemeClr val="bg2"/>
                </a:solidFill>
                <a:latin typeface="Georgia" panose="02040502050405020303" pitchFamily="18" charset="0"/>
                <a:ea typeface="+mn-ea"/>
                <a:cs typeface="+mn-cs"/>
              </a:defRPr>
            </a:lvl1pPr>
            <a:lvl2pPr marL="457152" indent="0" algn="l" rtl="0" eaLnBrk="0" fontAlgn="base" hangingPunct="0">
              <a:spcBef>
                <a:spcPct val="20000"/>
              </a:spcBef>
              <a:spcAft>
                <a:spcPct val="0"/>
              </a:spcAft>
              <a:buFont typeface="Arial" panose="020B0604020202020204" pitchFamily="34" charset="0"/>
              <a:buNone/>
              <a:defRPr kern="1200">
                <a:solidFill>
                  <a:schemeClr val="tx1"/>
                </a:solidFill>
                <a:latin typeface="+mn-lt"/>
                <a:ea typeface="+mn-ea"/>
                <a:cs typeface="+mn-cs"/>
              </a:defRPr>
            </a:lvl2pPr>
            <a:lvl3pPr marL="1142886" indent="-228578"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040" indent="-228578"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4pPr>
            <a:lvl5pPr marL="2057195" indent="-228578" algn="l" rtl="0" eaLnBrk="0" fontAlgn="base" hangingPunct="0">
              <a:spcBef>
                <a:spcPct val="20000"/>
              </a:spcBef>
              <a:spcAft>
                <a:spcPct val="0"/>
              </a:spcAft>
              <a:buFont typeface="Arial" panose="020B0604020202020204" pitchFamily="34" charset="0"/>
              <a:buChar char="»"/>
              <a:defRPr sz="1600" kern="1200">
                <a:solidFill>
                  <a:schemeClr val="tx1"/>
                </a:solidFill>
                <a:latin typeface="+mn-lt"/>
                <a:ea typeface="+mn-ea"/>
                <a:cs typeface="+mn-cs"/>
              </a:defRPr>
            </a:lvl5pPr>
            <a:lvl6pPr marL="2514349" indent="-228578" algn="l" defTabSz="9143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04" indent="-228578" algn="l" defTabSz="9143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58" indent="-228578" algn="l" defTabSz="9143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14" indent="-228578" algn="l" defTabSz="9143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AU"/>
              <a:t>Next Steps</a:t>
            </a:r>
            <a:endParaRPr lang="en-US"/>
          </a:p>
        </p:txBody>
      </p:sp>
      <p:sp>
        <p:nvSpPr>
          <p:cNvPr id="12" name="TextBox 11">
            <a:extLst>
              <a:ext uri="{FF2B5EF4-FFF2-40B4-BE49-F238E27FC236}">
                <a16:creationId xmlns:a16="http://schemas.microsoft.com/office/drawing/2014/main" id="{08BD126D-702D-45F5-8FAC-9F9F29D00212}"/>
              </a:ext>
            </a:extLst>
          </p:cNvPr>
          <p:cNvSpPr txBox="1"/>
          <p:nvPr/>
        </p:nvSpPr>
        <p:spPr>
          <a:xfrm>
            <a:off x="6312787" y="5412464"/>
            <a:ext cx="5620450" cy="923330"/>
          </a:xfrm>
          <a:prstGeom prst="rect">
            <a:avLst/>
          </a:prstGeom>
          <a:noFill/>
        </p:spPr>
        <p:txBody>
          <a:bodyPr wrap="square" rtlCol="0">
            <a:spAutoFit/>
          </a:bodyPr>
          <a:lstStyle/>
          <a:p>
            <a:pPr marL="285750" indent="-285750">
              <a:buClr>
                <a:schemeClr val="bg2"/>
              </a:buClr>
              <a:buFont typeface="Arial" panose="020B0604020202020204" pitchFamily="34" charset="0"/>
              <a:buChar char="•"/>
            </a:pPr>
            <a:r>
              <a:rPr lang="en-AU">
                <a:solidFill>
                  <a:schemeClr val="bg1"/>
                </a:solidFill>
                <a:latin typeface="+mn-lt"/>
              </a:rPr>
              <a:t>P</a:t>
            </a:r>
            <a:r>
              <a:rPr lang="en-US" err="1">
                <a:solidFill>
                  <a:schemeClr val="bg1"/>
                </a:solidFill>
                <a:latin typeface="+mn-lt"/>
              </a:rPr>
              <a:t>repare</a:t>
            </a:r>
            <a:r>
              <a:rPr lang="en-US">
                <a:solidFill>
                  <a:schemeClr val="bg1"/>
                </a:solidFill>
                <a:latin typeface="+mn-lt"/>
              </a:rPr>
              <a:t> the remainder of photomontages </a:t>
            </a:r>
          </a:p>
          <a:p>
            <a:pPr marL="285750" indent="-285750">
              <a:buClr>
                <a:schemeClr val="bg2"/>
              </a:buClr>
              <a:buFont typeface="Arial" panose="020B0604020202020204" pitchFamily="34" charset="0"/>
              <a:buChar char="•"/>
            </a:pPr>
            <a:r>
              <a:rPr lang="en-US">
                <a:solidFill>
                  <a:schemeClr val="bg1"/>
                </a:solidFill>
                <a:latin typeface="+mn-lt"/>
              </a:rPr>
              <a:t>Prepare report </a:t>
            </a:r>
          </a:p>
          <a:p>
            <a:pPr marL="285750" indent="-285750">
              <a:buClr>
                <a:schemeClr val="bg2"/>
              </a:buClr>
              <a:buFont typeface="Arial" panose="020B0604020202020204" pitchFamily="34" charset="0"/>
              <a:buChar char="•"/>
            </a:pPr>
            <a:r>
              <a:rPr lang="en-US" err="1">
                <a:solidFill>
                  <a:schemeClr val="bg1"/>
                </a:solidFill>
                <a:latin typeface="+mn-lt"/>
              </a:rPr>
              <a:t>Finalise</a:t>
            </a:r>
            <a:r>
              <a:rPr lang="en-US">
                <a:solidFill>
                  <a:schemeClr val="bg1"/>
                </a:solidFill>
                <a:latin typeface="+mn-lt"/>
              </a:rPr>
              <a:t> consultation with impacted </a:t>
            </a:r>
            <a:r>
              <a:rPr lang="en-US" err="1">
                <a:solidFill>
                  <a:schemeClr val="bg1"/>
                </a:solidFill>
                <a:latin typeface="+mn-lt"/>
              </a:rPr>
              <a:t>neighbours</a:t>
            </a:r>
            <a:r>
              <a:rPr lang="en-US">
                <a:solidFill>
                  <a:schemeClr val="bg1"/>
                </a:solidFill>
                <a:latin typeface="+mn-lt"/>
              </a:rPr>
              <a:t> </a:t>
            </a:r>
          </a:p>
        </p:txBody>
      </p:sp>
    </p:spTree>
    <p:extLst>
      <p:ext uri="{BB962C8B-B14F-4D97-AF65-F5344CB8AC3E}">
        <p14:creationId xmlns:p14="http://schemas.microsoft.com/office/powerpoint/2010/main" val="3964502262"/>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2430CB-0363-443A-B090-84E8F23948FA}"/>
              </a:ext>
            </a:extLst>
          </p:cNvPr>
          <p:cNvSpPr txBox="1"/>
          <p:nvPr/>
        </p:nvSpPr>
        <p:spPr>
          <a:xfrm>
            <a:off x="6405920" y="255942"/>
            <a:ext cx="4863075" cy="369332"/>
          </a:xfrm>
          <a:prstGeom prst="rect">
            <a:avLst/>
          </a:prstGeom>
          <a:noFill/>
        </p:spPr>
        <p:txBody>
          <a:bodyPr wrap="square" rtlCol="0">
            <a:spAutoFit/>
          </a:bodyPr>
          <a:lstStyle/>
          <a:p>
            <a:r>
              <a:rPr lang="en-AU" spc="300">
                <a:solidFill>
                  <a:schemeClr val="bg1"/>
                </a:solidFill>
                <a:latin typeface="+mj-lt"/>
              </a:rPr>
              <a:t>HYDROLOGY ASSESSMENT</a:t>
            </a:r>
          </a:p>
        </p:txBody>
      </p:sp>
      <p:sp>
        <p:nvSpPr>
          <p:cNvPr id="7" name="TextBox 6">
            <a:extLst>
              <a:ext uri="{FF2B5EF4-FFF2-40B4-BE49-F238E27FC236}">
                <a16:creationId xmlns:a16="http://schemas.microsoft.com/office/drawing/2014/main" id="{0E6C7AF0-091F-4F62-916C-1EF67B62745D}"/>
              </a:ext>
            </a:extLst>
          </p:cNvPr>
          <p:cNvSpPr txBox="1"/>
          <p:nvPr/>
        </p:nvSpPr>
        <p:spPr>
          <a:xfrm>
            <a:off x="6405920" y="1273832"/>
            <a:ext cx="5357990" cy="4524315"/>
          </a:xfrm>
          <a:prstGeom prst="rect">
            <a:avLst/>
          </a:prstGeom>
          <a:noFill/>
        </p:spPr>
        <p:txBody>
          <a:bodyPr wrap="square">
            <a:spAutoFit/>
          </a:bodyPr>
          <a:lstStyle/>
          <a:p>
            <a:pPr marL="285750" indent="-285750">
              <a:buClr>
                <a:schemeClr val="bg2"/>
              </a:buClr>
              <a:buFont typeface="Arial" panose="020B0604020202020204" pitchFamily="34" charset="0"/>
              <a:buChar char="•"/>
            </a:pPr>
            <a:r>
              <a:rPr lang="en-US">
                <a:solidFill>
                  <a:schemeClr val="bg1"/>
                </a:solidFill>
                <a:latin typeface="+mn-lt"/>
              </a:rPr>
              <a:t>Detailed flood assessment has been undertaken. </a:t>
            </a:r>
          </a:p>
          <a:p>
            <a:pPr marL="285750" indent="-285750">
              <a:buClr>
                <a:schemeClr val="bg2"/>
              </a:buClr>
              <a:buFont typeface="Arial" panose="020B0604020202020204" pitchFamily="34" charset="0"/>
              <a:buChar char="•"/>
            </a:pPr>
            <a:r>
              <a:rPr lang="en-US">
                <a:solidFill>
                  <a:schemeClr val="bg1"/>
                </a:solidFill>
                <a:latin typeface="+mn-lt"/>
              </a:rPr>
              <a:t>Shows that all proposed infrastructure would be located free from flooding up to and including the 0.2% (500 year) Annual Exceedance Probability (AEP) flood event. </a:t>
            </a:r>
          </a:p>
          <a:p>
            <a:pPr marL="285750" indent="-285750">
              <a:buClr>
                <a:schemeClr val="bg2"/>
              </a:buClr>
              <a:buFont typeface="Arial" panose="020B0604020202020204" pitchFamily="34" charset="0"/>
              <a:buChar char="•"/>
            </a:pPr>
            <a:r>
              <a:rPr lang="en-US">
                <a:solidFill>
                  <a:schemeClr val="bg1"/>
                </a:solidFill>
                <a:latin typeface="+mn-lt"/>
              </a:rPr>
              <a:t>Impacts to watercourses within the Project Area would be limited to crossings associated with the proposed access tracks.</a:t>
            </a:r>
          </a:p>
          <a:p>
            <a:pPr marL="285750" indent="-285750">
              <a:buClr>
                <a:schemeClr val="bg2"/>
              </a:buClr>
              <a:buFont typeface="Arial" panose="020B0604020202020204" pitchFamily="34" charset="0"/>
              <a:buChar char="•"/>
            </a:pPr>
            <a:r>
              <a:rPr lang="en-US">
                <a:solidFill>
                  <a:schemeClr val="bg1"/>
                </a:solidFill>
                <a:latin typeface="+mn-lt"/>
              </a:rPr>
              <a:t>Detailed erosion and sediment control measures would be developed during the detailed design phase, particularly in areas prone to erosion </a:t>
            </a:r>
          </a:p>
          <a:p>
            <a:pPr marL="285750" indent="-285750">
              <a:buClr>
                <a:schemeClr val="bg2"/>
              </a:buClr>
              <a:buFont typeface="Arial" panose="020B0604020202020204" pitchFamily="34" charset="0"/>
              <a:buChar char="•"/>
            </a:pPr>
            <a:endParaRPr lang="en-US">
              <a:solidFill>
                <a:schemeClr val="bg1"/>
              </a:solidFill>
              <a:latin typeface="+mn-lt"/>
            </a:endParaRPr>
          </a:p>
          <a:p>
            <a:pPr>
              <a:buClr>
                <a:schemeClr val="bg2"/>
              </a:buClr>
            </a:pPr>
            <a:endParaRPr lang="en-US">
              <a:solidFill>
                <a:schemeClr val="bg1"/>
              </a:solidFill>
              <a:latin typeface="+mn-lt"/>
            </a:endParaRPr>
          </a:p>
          <a:p>
            <a:pPr marL="285750" indent="-285750">
              <a:buClr>
                <a:schemeClr val="bg2"/>
              </a:buClr>
              <a:buFont typeface="Trebuchet MS" panose="020B0603020202020204" pitchFamily="34" charset="0"/>
              <a:buChar char="–"/>
            </a:pPr>
            <a:endParaRPr lang="en-US">
              <a:solidFill>
                <a:schemeClr val="bg1"/>
              </a:solidFill>
              <a:latin typeface="+mn-lt"/>
            </a:endParaRPr>
          </a:p>
        </p:txBody>
      </p:sp>
      <p:sp>
        <p:nvSpPr>
          <p:cNvPr id="8" name="Text Placeholder 2">
            <a:extLst>
              <a:ext uri="{FF2B5EF4-FFF2-40B4-BE49-F238E27FC236}">
                <a16:creationId xmlns:a16="http://schemas.microsoft.com/office/drawing/2014/main" id="{28A0C240-887C-4E9C-B58D-9E5585F587D2}"/>
              </a:ext>
            </a:extLst>
          </p:cNvPr>
          <p:cNvSpPr txBox="1">
            <a:spLocks/>
          </p:cNvSpPr>
          <p:nvPr/>
        </p:nvSpPr>
        <p:spPr>
          <a:xfrm>
            <a:off x="6529424" y="625274"/>
            <a:ext cx="4863075" cy="442558"/>
          </a:xfrm>
          <a:prstGeom prst="rect">
            <a:avLst/>
          </a:prstGeom>
        </p:spPr>
        <p:txBody>
          <a:bodyPr/>
          <a:lstStyle>
            <a:lvl1pPr marL="342866" indent="-342866"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1pPr>
            <a:lvl2pPr marL="742876" indent="-285724"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2pPr>
            <a:lvl3pPr marL="1142886" indent="-228578"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040" indent="-228578"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4pPr>
            <a:lvl5pPr marL="2057195" indent="-228578" algn="l" rtl="0" eaLnBrk="0" fontAlgn="base" hangingPunct="0">
              <a:spcBef>
                <a:spcPct val="20000"/>
              </a:spcBef>
              <a:spcAft>
                <a:spcPct val="0"/>
              </a:spcAft>
              <a:buFont typeface="Arial" panose="020B0604020202020204" pitchFamily="34" charset="0"/>
              <a:buChar char="»"/>
              <a:defRPr sz="1600" kern="1200">
                <a:solidFill>
                  <a:schemeClr val="tx1"/>
                </a:solidFill>
                <a:latin typeface="+mn-lt"/>
                <a:ea typeface="+mn-ea"/>
                <a:cs typeface="+mn-cs"/>
              </a:defRPr>
            </a:lvl5pPr>
            <a:lvl6pPr marL="2514349" indent="-228578" algn="l" defTabSz="9143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04" indent="-228578" algn="l" defTabSz="9143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58" indent="-228578" algn="l" defTabSz="9143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14" indent="-228578" algn="l" defTabSz="9143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AU">
                <a:solidFill>
                  <a:schemeClr val="bg2"/>
                </a:solidFill>
                <a:latin typeface="Georgia" panose="02040502050405020303" pitchFamily="18" charset="0"/>
              </a:rPr>
              <a:t>Results</a:t>
            </a:r>
            <a:endParaRPr lang="en-US">
              <a:solidFill>
                <a:schemeClr val="bg2"/>
              </a:solidFill>
              <a:latin typeface="Georgia" panose="02040502050405020303" pitchFamily="18" charset="0"/>
            </a:endParaRPr>
          </a:p>
        </p:txBody>
      </p:sp>
      <p:sp>
        <p:nvSpPr>
          <p:cNvPr id="9" name="TextBox 8">
            <a:extLst>
              <a:ext uri="{FF2B5EF4-FFF2-40B4-BE49-F238E27FC236}">
                <a16:creationId xmlns:a16="http://schemas.microsoft.com/office/drawing/2014/main" id="{A8A83169-3800-4392-8C76-F9681D4E0447}"/>
              </a:ext>
            </a:extLst>
          </p:cNvPr>
          <p:cNvSpPr txBox="1"/>
          <p:nvPr/>
        </p:nvSpPr>
        <p:spPr>
          <a:xfrm>
            <a:off x="6405920" y="5771061"/>
            <a:ext cx="5357990" cy="923330"/>
          </a:xfrm>
          <a:prstGeom prst="rect">
            <a:avLst/>
          </a:prstGeom>
          <a:noFill/>
        </p:spPr>
        <p:txBody>
          <a:bodyPr wrap="square">
            <a:spAutoFit/>
          </a:bodyPr>
          <a:lstStyle/>
          <a:p>
            <a:pPr marL="285750" indent="-285750">
              <a:buClr>
                <a:schemeClr val="bg2"/>
              </a:buClr>
              <a:buFont typeface="Arial" panose="020B0604020202020204" pitchFamily="34" charset="0"/>
              <a:buChar char="•"/>
            </a:pPr>
            <a:r>
              <a:rPr lang="en-US" err="1">
                <a:solidFill>
                  <a:schemeClr val="bg1"/>
                </a:solidFill>
                <a:latin typeface="+mn-lt"/>
              </a:rPr>
              <a:t>Finalise</a:t>
            </a:r>
            <a:r>
              <a:rPr lang="en-US">
                <a:solidFill>
                  <a:schemeClr val="bg1"/>
                </a:solidFill>
                <a:latin typeface="+mn-lt"/>
              </a:rPr>
              <a:t> report </a:t>
            </a:r>
          </a:p>
          <a:p>
            <a:pPr>
              <a:buClr>
                <a:schemeClr val="bg2"/>
              </a:buClr>
            </a:pPr>
            <a:endParaRPr lang="en-US">
              <a:solidFill>
                <a:schemeClr val="bg1"/>
              </a:solidFill>
              <a:latin typeface="+mn-lt"/>
            </a:endParaRPr>
          </a:p>
          <a:p>
            <a:pPr marL="285750" indent="-285750">
              <a:buClr>
                <a:schemeClr val="bg2"/>
              </a:buClr>
              <a:buFont typeface="Trebuchet MS" panose="020B0603020202020204" pitchFamily="34" charset="0"/>
              <a:buChar char="–"/>
            </a:pPr>
            <a:endParaRPr lang="en-US">
              <a:solidFill>
                <a:schemeClr val="bg1"/>
              </a:solidFill>
              <a:latin typeface="+mn-lt"/>
            </a:endParaRPr>
          </a:p>
        </p:txBody>
      </p:sp>
      <p:sp>
        <p:nvSpPr>
          <p:cNvPr id="10" name="Text Placeholder 2">
            <a:extLst>
              <a:ext uri="{FF2B5EF4-FFF2-40B4-BE49-F238E27FC236}">
                <a16:creationId xmlns:a16="http://schemas.microsoft.com/office/drawing/2014/main" id="{CFE28E11-3CF9-41EF-AF0E-4B2DB299E86B}"/>
              </a:ext>
            </a:extLst>
          </p:cNvPr>
          <p:cNvSpPr txBox="1">
            <a:spLocks/>
          </p:cNvSpPr>
          <p:nvPr/>
        </p:nvSpPr>
        <p:spPr>
          <a:xfrm>
            <a:off x="6529424" y="5122503"/>
            <a:ext cx="4863075" cy="442558"/>
          </a:xfrm>
          <a:prstGeom prst="rect">
            <a:avLst/>
          </a:prstGeom>
        </p:spPr>
        <p:txBody>
          <a:bodyPr/>
          <a:lstStyle>
            <a:lvl1pPr marL="342866" indent="-342866"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1pPr>
            <a:lvl2pPr marL="742876" indent="-285724"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2pPr>
            <a:lvl3pPr marL="1142886" indent="-228578"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040" indent="-228578"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4pPr>
            <a:lvl5pPr marL="2057195" indent="-228578" algn="l" rtl="0" eaLnBrk="0" fontAlgn="base" hangingPunct="0">
              <a:spcBef>
                <a:spcPct val="20000"/>
              </a:spcBef>
              <a:spcAft>
                <a:spcPct val="0"/>
              </a:spcAft>
              <a:buFont typeface="Arial" panose="020B0604020202020204" pitchFamily="34" charset="0"/>
              <a:buChar char="»"/>
              <a:defRPr sz="1600" kern="1200">
                <a:solidFill>
                  <a:schemeClr val="tx1"/>
                </a:solidFill>
                <a:latin typeface="+mn-lt"/>
                <a:ea typeface="+mn-ea"/>
                <a:cs typeface="+mn-cs"/>
              </a:defRPr>
            </a:lvl5pPr>
            <a:lvl6pPr marL="2514349" indent="-228578" algn="l" defTabSz="9143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04" indent="-228578" algn="l" defTabSz="9143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58" indent="-228578" algn="l" defTabSz="9143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14" indent="-228578" algn="l" defTabSz="9143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AU">
                <a:solidFill>
                  <a:schemeClr val="bg2"/>
                </a:solidFill>
                <a:latin typeface="Georgia" panose="02040502050405020303" pitchFamily="18" charset="0"/>
              </a:rPr>
              <a:t>Next Steps</a:t>
            </a:r>
            <a:endParaRPr lang="en-US">
              <a:solidFill>
                <a:schemeClr val="bg2"/>
              </a:solidFill>
              <a:latin typeface="Georgia" panose="02040502050405020303" pitchFamily="18" charset="0"/>
            </a:endParaRPr>
          </a:p>
        </p:txBody>
      </p:sp>
    </p:spTree>
    <p:extLst>
      <p:ext uri="{BB962C8B-B14F-4D97-AF65-F5344CB8AC3E}">
        <p14:creationId xmlns:p14="http://schemas.microsoft.com/office/powerpoint/2010/main" val="4061817837"/>
      </p:ext>
    </p:extLst>
  </p:cSld>
  <p:clrMapOvr>
    <a:masterClrMapping/>
  </p:clrMapOvr>
  <p:transition>
    <p:fade/>
  </p:transition>
</p:sld>
</file>

<file path=ppt/theme/theme1.xml><?xml version="1.0" encoding="utf-8"?>
<a:theme xmlns:a="http://schemas.openxmlformats.org/drawingml/2006/main" name="Custom Design">
  <a:themeElements>
    <a:clrScheme name="RES Colors">
      <a:dk1>
        <a:sysClr val="windowText" lastClr="000000"/>
      </a:dk1>
      <a:lt1>
        <a:sysClr val="window" lastClr="FFFFFF"/>
      </a:lt1>
      <a:dk2>
        <a:srgbClr val="6A737B"/>
      </a:dk2>
      <a:lt2>
        <a:srgbClr val="F37421"/>
      </a:lt2>
      <a:accent1>
        <a:srgbClr val="0076C0"/>
      </a:accent1>
      <a:accent2>
        <a:srgbClr val="79BDE8"/>
      </a:accent2>
      <a:accent3>
        <a:srgbClr val="7686C2"/>
      </a:accent3>
      <a:accent4>
        <a:srgbClr val="78A22F"/>
      </a:accent4>
      <a:accent5>
        <a:srgbClr val="C0CE31"/>
      </a:accent5>
      <a:accent6>
        <a:srgbClr val="FDB813"/>
      </a:accent6>
      <a:hlink>
        <a:srgbClr val="F37421"/>
      </a:hlink>
      <a:folHlink>
        <a:srgbClr val="F37421"/>
      </a:folHlink>
    </a:clrScheme>
    <a:fontScheme name="RES Font">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Project Document" ma:contentTypeID="0x010100D374AD321A584EA4A17CE05F3376715A0200881B29EED135544D8F865193757B1193" ma:contentTypeVersion="79" ma:contentTypeDescription="Opret et nyt dokument." ma:contentTypeScope="" ma:versionID="c8daec52cb019fbb840f765c69cc5bc0">
  <xsd:schema xmlns:xsd="http://www.w3.org/2001/XMLSchema" xmlns:xs="http://www.w3.org/2001/XMLSchema" xmlns:p="http://schemas.microsoft.com/office/2006/metadata/properties" xmlns:ns1="http://schemas.microsoft.com/sharepoint/v3" xmlns:ns2="b5191903-e219-41cc-ab5a-e59ae8233be9" xmlns:ns3="6872e21e-f974-4ed6-a252-364afc4f9008" xmlns:ns4="14bfd2bb-3d4a-4549-9197-f3410a8da64b" xmlns:ns5="abbeec68-b05e-4e2e-88e5-2ac3e13fe809" xmlns:ns6="cd418e11-ea7b-4f55-bd27-38da88e8455f" targetNamespace="http://schemas.microsoft.com/office/2006/metadata/properties" ma:root="true" ma:fieldsID="c9d0a92a7be1987805aa4a4bd19525ad" ns1:_="" ns2:_="" ns3:_="" ns4:_="" ns5:_="" ns6:_="">
    <xsd:import namespace="http://schemas.microsoft.com/sharepoint/v3"/>
    <xsd:import namespace="b5191903-e219-41cc-ab5a-e59ae8233be9"/>
    <xsd:import namespace="6872e21e-f974-4ed6-a252-364afc4f9008"/>
    <xsd:import namespace="14bfd2bb-3d4a-4549-9197-f3410a8da64b"/>
    <xsd:import namespace="abbeec68-b05e-4e2e-88e5-2ac3e13fe809"/>
    <xsd:import namespace="cd418e11-ea7b-4f55-bd27-38da88e8455f"/>
    <xsd:element name="properties">
      <xsd:complexType>
        <xsd:sequence>
          <xsd:element name="documentManagement">
            <xsd:complexType>
              <xsd:all>
                <xsd:element ref="ns2:RESDescription" minOccurs="0"/>
                <xsd:element ref="ns2:RESDocumentNumber" minOccurs="0"/>
                <xsd:element ref="ns2:RESDocumentType"/>
                <xsd:element ref="ns2:RESAgreementType" minOccurs="0"/>
                <xsd:element ref="ns2:RESDiscipline" minOccurs="0"/>
                <xsd:element ref="ns2:RESOwnedBy" minOccurs="0"/>
                <xsd:element ref="ns2:RESCommentsNotes" minOccurs="0"/>
                <xsd:element ref="ns2:RESThirdPartyRefNo" minOccurs="0"/>
                <xsd:element ref="ns2:RESDocTypeDescription" minOccurs="0"/>
                <xsd:element ref="ns2:RESSource" minOccurs="0"/>
                <xsd:element ref="ns1:RESRevision" minOccurs="0"/>
                <xsd:element ref="ns2:RESWorkflowStatus" minOccurs="0"/>
                <xsd:element ref="ns2:RESApprovedBy" minOccurs="0"/>
                <xsd:element ref="ns2:RESApprovedDate" minOccurs="0"/>
                <xsd:element ref="ns2:RESCheckedBy" minOccurs="0"/>
                <xsd:element ref="ns2:RESCheckedDate" minOccurs="0"/>
                <xsd:element ref="ns2:RESOpenTextID" minOccurs="0"/>
                <xsd:element ref="ns2:RESProjectNumber" minOccurs="0"/>
                <xsd:element ref="ns4:wpItemlocation" minOccurs="0"/>
                <xsd:element ref="ns5:wp_tag" minOccurs="0"/>
                <xsd:element ref="ns2:wpItemSentToHistory" minOccurs="0"/>
                <xsd:element ref="ns2:Circulation" minOccurs="0"/>
                <xsd:element ref="ns2:ApprovedVersionLink" minOccurs="0"/>
                <xsd:element ref="ns2:RESReviewPeriod" minOccurs="0"/>
                <xsd:element ref="ns2:RESParentDocumentNumber" minOccurs="0"/>
                <xsd:element ref="ns3:TaxCatchAllLabel" minOccurs="0"/>
                <xsd:element ref="ns6:cf0aab60ce81438484d145a916af5004" minOccurs="0"/>
                <xsd:element ref="ns6:h05aec6b09f94fc49d721e8edb05f5b5" minOccurs="0"/>
                <xsd:element ref="ns3:ebfef363d0284bfc857871dbbba9cc76" minOccurs="0"/>
                <xsd:element ref="ns3:TaxKeywordTaxHTField" minOccurs="0"/>
                <xsd:element ref="ns2:g09fcc29532d4b5490691015897be1fa" minOccurs="0"/>
                <xsd:element ref="ns6:ibd96f61807446049eb180db9ba0312e" minOccurs="0"/>
                <xsd:element ref="ns3:TaxCatchAll" minOccurs="0"/>
                <xsd:element ref="ns6:f51a8e738c0447848b49313dc719561c"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ESRevision" ma:index="13" nillable="true" ma:displayName="Revision Internal" ma:decimals="1" ma:default="1" ma:internalName="RESRevision" ma:readOnly="false" ma:percentage="FALSE">
      <xsd:simpleType>
        <xsd:restriction base="dms:Number">
          <xsd:minInclusive value="0"/>
        </xsd:restriction>
      </xsd:simpleType>
    </xsd:element>
  </xsd:schema>
  <xsd:schema xmlns:xsd="http://www.w3.org/2001/XMLSchema" xmlns:xs="http://www.w3.org/2001/XMLSchema" xmlns:dms="http://schemas.microsoft.com/office/2006/documentManagement/types" xmlns:pc="http://schemas.microsoft.com/office/infopath/2007/PartnerControls" targetNamespace="b5191903-e219-41cc-ab5a-e59ae8233be9" elementFormDefault="qualified">
    <xsd:import namespace="http://schemas.microsoft.com/office/2006/documentManagement/types"/>
    <xsd:import namespace="http://schemas.microsoft.com/office/infopath/2007/PartnerControls"/>
    <xsd:element name="RESDescription" ma:index="2" nillable="true" ma:displayName="Description" ma:internalName="RESDescription" ma:readOnly="false">
      <xsd:simpleType>
        <xsd:restriction base="dms:Note">
          <xsd:maxLength value="255"/>
        </xsd:restriction>
      </xsd:simpleType>
    </xsd:element>
    <xsd:element name="RESDocumentNumber" ma:index="3" nillable="true" ma:displayName="Document Number" ma:indexed="true" ma:internalName="RESDocumentNumber" ma:readOnly="false">
      <xsd:simpleType>
        <xsd:restriction base="dms:Text">
          <xsd:maxLength value="255"/>
        </xsd:restriction>
      </xsd:simpleType>
    </xsd:element>
    <xsd:element name="RESDocumentType" ma:index="4" ma:displayName="Document Type" ma:default="Document" ma:format="Dropdown" ma:indexed="true" ma:internalName="RESDocumentType" ma:readOnly="false">
      <xsd:simpleType>
        <xsd:restriction base="dms:Choice">
          <xsd:enumeration value="Letter"/>
          <xsd:enumeration value="Fax"/>
          <xsd:enumeration value="Memo"/>
          <xsd:enumeration value="Report"/>
          <xsd:enumeration value="Calculation"/>
          <xsd:enumeration value="Specification"/>
          <xsd:enumeration value="Contract"/>
          <xsd:enumeration value="Drawing"/>
          <xsd:enumeration value="Development Approval"/>
          <xsd:enumeration value="Policy"/>
          <xsd:enumeration value="Procedure"/>
          <xsd:enumeration value="Work Instruction"/>
          <xsd:enumeration value="Template"/>
          <xsd:enumeration value="Schematic"/>
          <xsd:enumeration value="Document"/>
          <xsd:enumeration value="Bid"/>
          <xsd:enumeration value="Bid Evaluation"/>
          <xsd:enumeration value="Certificate"/>
          <xsd:enumeration value="CPAR"/>
          <xsd:enumeration value="Email"/>
          <xsd:enumeration value="Image"/>
          <xsd:enumeration value="Invoice"/>
          <xsd:enumeration value="Landowner Agreement"/>
          <xsd:enumeration value="Log"/>
          <xsd:enumeration value="Macro"/>
          <xsd:enumeration value="Meeting Notes or Minutes"/>
          <xsd:enumeration value="Pay Application"/>
          <xsd:enumeration value="Photo"/>
        </xsd:restriction>
      </xsd:simpleType>
    </xsd:element>
    <xsd:element name="RESAgreementType" ma:index="5" nillable="true" ma:displayName="Agreement Type" ma:format="Dropdown" ma:internalName="RESAgreementType" ma:readOnly="false">
      <xsd:simpleType>
        <xsd:restriction base="dms:Choice">
          <xsd:enumeration value="AIA"/>
          <xsd:enumeration value="APA"/>
          <xsd:enumeration value="BOP"/>
          <xsd:enumeration value="Consulting"/>
          <xsd:enumeration value="Easement"/>
          <xsd:enumeration value="Easement, Access"/>
          <xsd:enumeration value="Easement, Transmission"/>
          <xsd:enumeration value="EPC"/>
          <xsd:enumeration value="Estopple"/>
          <xsd:enumeration value="Exclusivity"/>
          <xsd:enumeration value="JV"/>
          <xsd:enumeration value="Lease"/>
          <xsd:enumeration value="License"/>
          <xsd:enumeration value="LOI"/>
          <xsd:enumeration value="Miscellaneous"/>
          <xsd:enumeration value="MOL"/>
          <xsd:enumeration value="MOU"/>
          <xsd:enumeration value="NDA"/>
          <xsd:enumeration value="Option"/>
          <xsd:enumeration value="Title"/>
          <xsd:enumeration value="NA"/>
        </xsd:restriction>
      </xsd:simpleType>
    </xsd:element>
    <xsd:element name="RESDiscipline" ma:index="6" nillable="true" ma:displayName="Discipline" ma:format="Dropdown" ma:internalName="RESDiscipline" ma:readOnly="false">
      <xsd:simpleType>
        <xsd:restriction base="dms:Choice">
          <xsd:enumeration value="Civil / Structural"/>
          <xsd:enumeration value="Development"/>
          <xsd:enumeration value="Electrical"/>
          <xsd:enumeration value="Environmental"/>
          <xsd:enumeration value="Legal"/>
          <xsd:enumeration value="Mechanical"/>
          <xsd:enumeration value="Procurement"/>
          <xsd:enumeration value="Project Controls"/>
          <xsd:enumeration value="Project Management"/>
          <xsd:enumeration value="Quality"/>
          <xsd:enumeration value="Safety"/>
          <xsd:enumeration value="Technical"/>
        </xsd:restriction>
      </xsd:simpleType>
    </xsd:element>
    <xsd:element name="RESOwnedBy" ma:index="7" nillable="true" ma:displayName="Owned By" ma:indexed="true" ma:internalName="RESOwnedBy"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ESCommentsNotes" ma:index="8" nillable="true" ma:displayName="Comments / Notes" ma:internalName="RESCommentsNotes" ma:readOnly="false">
      <xsd:simpleType>
        <xsd:restriction base="dms:Note">
          <xsd:maxLength value="255"/>
        </xsd:restriction>
      </xsd:simpleType>
    </xsd:element>
    <xsd:element name="RESThirdPartyRefNo" ma:index="10" nillable="true" ma:displayName="3rd Party Ref Number" ma:internalName="RESThirdPartyRefNo" ma:readOnly="false">
      <xsd:simpleType>
        <xsd:restriction base="dms:Text">
          <xsd:maxLength value="255"/>
        </xsd:restriction>
      </xsd:simpleType>
    </xsd:element>
    <xsd:element name="RESDocTypeDescription" ma:index="11" nillable="true" ma:displayName="DocType Description" ma:internalName="RESDocTypeDescription" ma:readOnly="false">
      <xsd:simpleType>
        <xsd:restriction base="dms:Text">
          <xsd:maxLength value="255"/>
        </xsd:restriction>
      </xsd:simpleType>
    </xsd:element>
    <xsd:element name="RESSource" ma:index="12" nillable="true" ma:displayName="Source" ma:default="RES" ma:format="Dropdown" ma:internalName="RESSource" ma:readOnly="false">
      <xsd:simpleType>
        <xsd:restriction base="dms:Choice">
          <xsd:enumeration value="RES"/>
          <xsd:enumeration value="Governmental"/>
          <xsd:enumeration value="Third Party"/>
          <xsd:enumeration value="Public"/>
        </xsd:restriction>
      </xsd:simpleType>
    </xsd:element>
    <xsd:element name="RESWorkflowStatus" ma:index="14" nillable="true" ma:displayName="Workflow Status" ma:default="Draft" ma:format="Dropdown" ma:indexed="true" ma:internalName="RESWorkflowStatus" ma:readOnly="false">
      <xsd:simpleType>
        <xsd:restriction base="dms:Choice">
          <xsd:enumeration value="Draft"/>
          <xsd:enumeration value="In Progress"/>
          <xsd:enumeration value="Approved"/>
          <xsd:enumeration value="Approved (draft)"/>
          <xsd:enumeration value="Issued"/>
          <xsd:enumeration value="Released"/>
          <xsd:enumeration value="Author Approved"/>
          <xsd:enumeration value="Checked"/>
          <xsd:enumeration value="Superseded"/>
        </xsd:restriction>
      </xsd:simpleType>
    </xsd:element>
    <xsd:element name="RESApprovedBy" ma:index="15" nillable="true" ma:displayName="Approved By" ma:internalName="RESApprovedBy"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ESApprovedDate" ma:index="16" nillable="true" ma:displayName="Approved Date" ma:internalName="RESApprovedDate" ma:readOnly="false">
      <xsd:simpleType>
        <xsd:restriction base="dms:DateTime"/>
      </xsd:simpleType>
    </xsd:element>
    <xsd:element name="RESCheckedBy" ma:index="17" nillable="true" ma:displayName="Checked By" ma:internalName="RESCheckedBy"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ESCheckedDate" ma:index="18" nillable="true" ma:displayName="Checked Date" ma:internalName="RESCheckedDate" ma:readOnly="false">
      <xsd:simpleType>
        <xsd:restriction base="dms:DateTime"/>
      </xsd:simpleType>
    </xsd:element>
    <xsd:element name="RESOpenTextID" ma:index="19" nillable="true" ma:displayName="OpenText ID" ma:internalName="RESOpenTextID" ma:readOnly="false">
      <xsd:simpleType>
        <xsd:restriction base="dms:Text">
          <xsd:maxLength value="255"/>
        </xsd:restriction>
      </xsd:simpleType>
    </xsd:element>
    <xsd:element name="RESProjectNumber" ma:index="28" nillable="true" ma:displayName="Project Number" ma:default="4774" ma:internalName="RESProjectNumber" ma:readOnly="false">
      <xsd:simpleType>
        <xsd:restriction base="dms:Text">
          <xsd:maxLength value="255"/>
        </xsd:restriction>
      </xsd:simpleType>
    </xsd:element>
    <xsd:element name="wpItemSentToHistory" ma:index="32" nillable="true" ma:displayName="Sent to History" ma:description="Shows an entry for each time the the item has been sent" ma:internalName="wpItemSentToHistory" ma:readOnly="false">
      <xsd:simpleType>
        <xsd:restriction base="dms:Note"/>
      </xsd:simpleType>
    </xsd:element>
    <xsd:element name="Circulation" ma:index="33" nillable="true" ma:displayName="Circulation" ma:default="Internal only" ma:format="Dropdown" ma:internalName="Circulation" ma:readOnly="false">
      <xsd:simpleType>
        <xsd:restriction base="dms:Choice">
          <xsd:enumeration value="Internal only"/>
          <xsd:enumeration value="External"/>
        </xsd:restriction>
      </xsd:simpleType>
    </xsd:element>
    <xsd:element name="ApprovedVersionLink" ma:index="35" nillable="true" ma:displayName="ApprovedVersionLink" ma:format="Hyperlink" ma:hidden="true" ma:internalName="ApprovedVersionLink">
      <xsd:complexType>
        <xsd:complexContent>
          <xsd:extension base="dms:URL">
            <xsd:sequence>
              <xsd:element name="Url" type="dms:ValidUrl" minOccurs="0" nillable="true"/>
              <xsd:element name="Description" type="xsd:string" nillable="true"/>
            </xsd:sequence>
          </xsd:extension>
        </xsd:complexContent>
      </xsd:complexType>
    </xsd:element>
    <xsd:element name="RESReviewPeriod" ma:index="36" nillable="true" ma:displayName="Review Period (months)" ma:decimals="0" ma:internalName="RESReviewPeriod" ma:readOnly="false" ma:percentage="FALSE">
      <xsd:simpleType>
        <xsd:restriction base="dms:Number">
          <xsd:maxInclusive value="36"/>
        </xsd:restriction>
      </xsd:simpleType>
    </xsd:element>
    <xsd:element name="RESParentDocumentNumber" ma:index="38" nillable="true" ma:displayName="Parent Document Number" ma:description="e.g. BMS123-45678" ma:internalName="RESParentDocumentNumber" ma:readOnly="false">
      <xsd:simpleType>
        <xsd:restriction base="dms:Text">
          <xsd:maxLength value="20"/>
        </xsd:restriction>
      </xsd:simpleType>
    </xsd:element>
    <xsd:element name="g09fcc29532d4b5490691015897be1fa" ma:index="47" nillable="true" ma:taxonomy="true" ma:internalName="g09fcc29532d4b5490691015897be1fa" ma:taxonomyFieldName="Source_x0020_Organisation" ma:displayName="Source Organisation" ma:readOnly="false" ma:default="" ma:fieldId="{009fcc29-532d-4b54-9069-1015897be1fa}" ma:sspId="8203df22-eee6-4f01-92f6-9ce365af7d75" ma:termSetId="aaf95c95-433d-4027-9608-6191b3ebce94"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6872e21e-f974-4ed6-a252-364afc4f9008" elementFormDefault="qualified">
    <xsd:import namespace="http://schemas.microsoft.com/office/2006/documentManagement/types"/>
    <xsd:import namespace="http://schemas.microsoft.com/office/infopath/2007/PartnerControls"/>
    <xsd:element name="TaxCatchAllLabel" ma:index="39" nillable="true" ma:displayName="Taxonomy Catch All Column1" ma:hidden="true" ma:list="{99653ad7-0b26-440e-b3bc-c90305aa1e92}" ma:internalName="TaxCatchAllLabel" ma:readOnly="true" ma:showField="CatchAllDataLabel" ma:web="6872e21e-f974-4ed6-a252-364afc4f9008">
      <xsd:complexType>
        <xsd:complexContent>
          <xsd:extension base="dms:MultiChoiceLookup">
            <xsd:sequence>
              <xsd:element name="Value" type="dms:Lookup" maxOccurs="unbounded" minOccurs="0" nillable="true"/>
            </xsd:sequence>
          </xsd:extension>
        </xsd:complexContent>
      </xsd:complexType>
    </xsd:element>
    <xsd:element name="ebfef363d0284bfc857871dbbba9cc76" ma:index="45" nillable="true" ma:taxonomy="true" ma:internalName="ebfef363d0284bfc857871dbbba9cc76" ma:taxonomyFieldName="RESDepartment" ma:displayName="Department" ma:readOnly="false" ma:fieldId="{ebfef363-d028-4bfc-8578-71dbbba9cc76}" ma:taxonomyMulti="true" ma:sspId="8203df22-eee6-4f01-92f6-9ce365af7d75" ma:termSetId="b309cd9c-6027-472a-9cbd-44b4e19268e2" ma:anchorId="00000000-0000-0000-0000-000000000000" ma:open="false" ma:isKeyword="false">
      <xsd:complexType>
        <xsd:sequence>
          <xsd:element ref="pc:Terms" minOccurs="0" maxOccurs="1"/>
        </xsd:sequence>
      </xsd:complexType>
    </xsd:element>
    <xsd:element name="TaxKeywordTaxHTField" ma:index="46" nillable="true" ma:taxonomy="true" ma:internalName="TaxKeywordTaxHTField" ma:taxonomyFieldName="TaxKeyword" ma:displayName="Enterprise Keywords" ma:readOnly="false" ma:fieldId="{23f27201-bee3-471e-b2e7-b64fd8b7ca38}" ma:taxonomyMulti="true" ma:sspId="8203df22-eee6-4f01-92f6-9ce365af7d75" ma:termSetId="00000000-0000-0000-0000-000000000000" ma:anchorId="00000000-0000-0000-0000-000000000000" ma:open="true" ma:isKeyword="true">
      <xsd:complexType>
        <xsd:sequence>
          <xsd:element ref="pc:Terms" minOccurs="0" maxOccurs="1"/>
        </xsd:sequence>
      </xsd:complexType>
    </xsd:element>
    <xsd:element name="TaxCatchAll" ma:index="49" nillable="true" ma:displayName="Taxonomy Catch All Column" ma:hidden="true" ma:list="{99653ad7-0b26-440e-b3bc-c90305aa1e92}" ma:internalName="TaxCatchAll" ma:showField="CatchAllData" ma:web="6872e21e-f974-4ed6-a252-364afc4f900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4bfd2bb-3d4a-4549-9197-f3410a8da64b" elementFormDefault="qualified">
    <xsd:import namespace="http://schemas.microsoft.com/office/2006/documentManagement/types"/>
    <xsd:import namespace="http://schemas.microsoft.com/office/infopath/2007/PartnerControls"/>
    <xsd:element name="wpItemlocation" ma:index="29" nillable="true" ma:displayName="wpItemLocation" ma:default="d8e3c1b15436470c898dca2cbaf0d77c;deaff62622654168a7668a3cbbc049a5;1834;" ma:internalName="wpItem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bbeec68-b05e-4e2e-88e5-2ac3e13fe809" elementFormDefault="qualified">
    <xsd:import namespace="http://schemas.microsoft.com/office/2006/documentManagement/types"/>
    <xsd:import namespace="http://schemas.microsoft.com/office/infopath/2007/PartnerControls"/>
    <xsd:element name="wp_tag" ma:index="31" nillable="true" ma:displayName="Stage tag" ma:default="Project Entity" ma:internalName="wp_tag"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d418e11-ea7b-4f55-bd27-38da88e8455f" elementFormDefault="qualified">
    <xsd:import namespace="http://schemas.microsoft.com/office/2006/documentManagement/types"/>
    <xsd:import namespace="http://schemas.microsoft.com/office/infopath/2007/PartnerControls"/>
    <xsd:element name="cf0aab60ce81438484d145a916af5004" ma:index="40" nillable="true" ma:taxonomy="true" ma:internalName="cf0aab60ce81438484d145a916af5004" ma:taxonomyFieldName="RESClient" ma:displayName="Client" ma:readOnly="false" ma:default="" ma:fieldId="{cf0aab60-ce81-4384-84d1-45a916af5004}" ma:sspId="8203df22-eee6-4f01-92f6-9ce365af7d75" ma:termSetId="99ffa070-85ed-464e-89f7-81c3d5dff28f" ma:anchorId="00000000-0000-0000-0000-000000000000" ma:open="false" ma:isKeyword="false">
      <xsd:complexType>
        <xsd:sequence>
          <xsd:element ref="pc:Terms" minOccurs="0" maxOccurs="1"/>
        </xsd:sequence>
      </xsd:complexType>
    </xsd:element>
    <xsd:element name="h05aec6b09f94fc49d721e8edb05f5b5" ma:index="43" nillable="true" ma:taxonomy="true" ma:internalName="h05aec6b09f94fc49d721e8edb05f5b5" ma:taxonomyFieldName="RESMarket" ma:displayName="Market" ma:readOnly="false" ma:default="24;#EMEA|c2e15ef8-9daa-4a29-a251-616e984f584c" ma:fieldId="{105aec6b-09f9-4fc4-9d72-1e8edb05f5b5}" ma:sspId="8203df22-eee6-4f01-92f6-9ce365af7d75" ma:termSetId="2435b5fe-7cf9-4a5b-b52f-b0f2afdd9f6d" ma:anchorId="00000000-0000-0000-0000-000000000000" ma:open="false" ma:isKeyword="false">
      <xsd:complexType>
        <xsd:sequence>
          <xsd:element ref="pc:Terms" minOccurs="0" maxOccurs="1"/>
        </xsd:sequence>
      </xsd:complexType>
    </xsd:element>
    <xsd:element name="ibd96f61807446049eb180db9ba0312e" ma:index="48" nillable="true" ma:taxonomy="true" ma:internalName="ibd96f61807446049eb180db9ba0312e" ma:taxonomyFieldName="RESCountry" ma:displayName="Country" ma:readOnly="false" ma:default="4;#Australia|f8f0129c-97e1-44ca-91a3-229dcdf688cc" ma:fieldId="{2bd96f61-8074-4604-9eb1-80db9ba0312e}" ma:sspId="8203df22-eee6-4f01-92f6-9ce365af7d75" ma:termSetId="91568036-e4de-4693-931a-9816b679a348" ma:anchorId="00000000-0000-0000-0000-000000000000" ma:open="false" ma:isKeyword="false">
      <xsd:complexType>
        <xsd:sequence>
          <xsd:element ref="pc:Terms" minOccurs="0" maxOccurs="1"/>
        </xsd:sequence>
      </xsd:complexType>
    </xsd:element>
    <xsd:element name="f51a8e738c0447848b49313dc719561c" ma:index="50" nillable="true" ma:taxonomy="true" ma:internalName="f51a8e738c0447848b49313dc719561c" ma:taxonomyFieldName="RESProjectType" ma:displayName="Project Type" ma:readOnly="false" ma:default="6;#Onshore Wind|a763bd1f-dd17-4ac8-817b-3e01a062e801" ma:fieldId="{f51a8e73-8c04-4784-8b49-313dc719561c}" ma:taxonomyMulti="true" ma:sspId="8203df22-eee6-4f01-92f6-9ce365af7d75" ma:termSetId="52ab9d7a-d67f-48fe-9a17-3fc5f05e9325"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3"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RESDescription xmlns="b5191903-e219-41cc-ab5a-e59ae8233be9" xsi:nil="true"/>
    <cf0aab60ce81438484d145a916af5004 xmlns="cd418e11-ea7b-4f55-bd27-38da88e8455f">
      <Terms xmlns="http://schemas.microsoft.com/office/infopath/2007/PartnerControls"/>
    </cf0aab60ce81438484d145a916af5004>
    <ebfef363d0284bfc857871dbbba9cc76 xmlns="6872e21e-f974-4ed6-a252-364afc4f9008">
      <Terms xmlns="http://schemas.microsoft.com/office/infopath/2007/PartnerControls">
        <TermInfo xmlns="http://schemas.microsoft.com/office/infopath/2007/PartnerControls">
          <TermName xmlns="http://schemas.microsoft.com/office/infopath/2007/PartnerControls">Development</TermName>
          <TermId xmlns="http://schemas.microsoft.com/office/infopath/2007/PartnerControls">161ff0f4-5fc1-4065-a432-a02f67e76696</TermId>
        </TermInfo>
      </Terms>
    </ebfef363d0284bfc857871dbbba9cc76>
    <RESDocumentType xmlns="b5191903-e219-41cc-ab5a-e59ae8233be9">Document</RESDocumentType>
    <RESOpenTextID xmlns="b5191903-e219-41cc-ab5a-e59ae8233be9" xsi:nil="true"/>
    <Circulation xmlns="b5191903-e219-41cc-ab5a-e59ae8233be9">Internal only</Circulation>
    <ApprovedVersionLink xmlns="b5191903-e219-41cc-ab5a-e59ae8233be9">
      <Url xsi:nil="true"/>
      <Description xsi:nil="true"/>
    </ApprovedVersionLink>
    <TaxCatchAll xmlns="6872e21e-f974-4ed6-a252-364afc4f9008">
      <Value>6</Value>
      <Value>4</Value>
      <Value>20</Value>
      <Value>1</Value>
    </TaxCatchAll>
    <TaxKeywordTaxHTField xmlns="6872e21e-f974-4ed6-a252-364afc4f9008">
      <Terms xmlns="http://schemas.microsoft.com/office/infopath/2007/PartnerControls"/>
    </TaxKeywordTaxHTField>
    <RESOwnedBy xmlns="b5191903-e219-41cc-ab5a-e59ae8233be9">
      <UserInfo>
        <DisplayName/>
        <AccountId xsi:nil="true"/>
        <AccountType/>
      </UserInfo>
    </RESOwnedBy>
    <RESApprovedDate xmlns="b5191903-e219-41cc-ab5a-e59ae8233be9" xsi:nil="true"/>
    <g09fcc29532d4b5490691015897be1fa xmlns="b5191903-e219-41cc-ab5a-e59ae8233be9">
      <Terms xmlns="http://schemas.microsoft.com/office/infopath/2007/PartnerControls"/>
    </g09fcc29532d4b5490691015897be1fa>
    <RESCheckedDate xmlns="b5191903-e219-41cc-ab5a-e59ae8233be9" xsi:nil="true"/>
    <wp_tag xmlns="abbeec68-b05e-4e2e-88e5-2ac3e13fe809">Project Entity</wp_tag>
    <wpItemSentToHistory xmlns="b5191903-e219-41cc-ab5a-e59ae8233be9" xsi:nil="true"/>
    <RESProjectNumber xmlns="b5191903-e219-41cc-ab5a-e59ae8233be9">4774</RESProjectNumber>
    <f51a8e738c0447848b49313dc719561c xmlns="cd418e11-ea7b-4f55-bd27-38da88e8455f">
      <Terms xmlns="http://schemas.microsoft.com/office/infopath/2007/PartnerControls">
        <TermInfo xmlns="http://schemas.microsoft.com/office/infopath/2007/PartnerControls">
          <TermName xmlns="http://schemas.microsoft.com/office/infopath/2007/PartnerControls">Onshore Wind</TermName>
          <TermId xmlns="http://schemas.microsoft.com/office/infopath/2007/PartnerControls">a763bd1f-dd17-4ac8-817b-3e01a062e801</TermId>
        </TermInfo>
      </Terms>
    </f51a8e738c0447848b49313dc719561c>
    <RESWorkflowStatus xmlns="b5191903-e219-41cc-ab5a-e59ae8233be9">Draft</RESWorkflowStatus>
    <RESRevision xmlns="http://schemas.microsoft.com/sharepoint/v3">1</RESRevision>
    <RESAgreementType xmlns="b5191903-e219-41cc-ab5a-e59ae8233be9" xsi:nil="true"/>
    <RESCommentsNotes xmlns="b5191903-e219-41cc-ab5a-e59ae8233be9" xsi:nil="true"/>
    <RESApprovedBy xmlns="b5191903-e219-41cc-ab5a-e59ae8233be9">
      <UserInfo>
        <DisplayName/>
        <AccountId xsi:nil="true"/>
        <AccountType/>
      </UserInfo>
    </RESApprovedBy>
    <ibd96f61807446049eb180db9ba0312e xmlns="cd418e11-ea7b-4f55-bd27-38da88e8455f">
      <Terms xmlns="http://schemas.microsoft.com/office/infopath/2007/PartnerControls">
        <TermInfo xmlns="http://schemas.microsoft.com/office/infopath/2007/PartnerControls">
          <TermName xmlns="http://schemas.microsoft.com/office/infopath/2007/PartnerControls">Australia</TermName>
          <TermId xmlns="http://schemas.microsoft.com/office/infopath/2007/PartnerControls">f8f0129c-97e1-44ca-91a3-229dcdf688cc</TermId>
        </TermInfo>
      </Terms>
    </ibd96f61807446049eb180db9ba0312e>
    <RESDocumentNumber xmlns="b5191903-e219-41cc-ab5a-e59ae8233be9">04774-5163159</RESDocumentNumber>
    <RESThirdPartyRefNo xmlns="b5191903-e219-41cc-ab5a-e59ae8233be9" xsi:nil="true"/>
    <RESDocTypeDescription xmlns="b5191903-e219-41cc-ab5a-e59ae8233be9" xsi:nil="true"/>
    <RESSource xmlns="b5191903-e219-41cc-ab5a-e59ae8233be9">RES</RESSource>
    <RESCheckedBy xmlns="b5191903-e219-41cc-ab5a-e59ae8233be9">
      <UserInfo>
        <DisplayName/>
        <AccountId xsi:nil="true"/>
        <AccountType/>
      </UserInfo>
    </RESCheckedBy>
    <h05aec6b09f94fc49d721e8edb05f5b5 xmlns="cd418e11-ea7b-4f55-bd27-38da88e8455f">
      <Terms xmlns="http://schemas.microsoft.com/office/infopath/2007/PartnerControls">
        <TermInfo xmlns="http://schemas.microsoft.com/office/infopath/2007/PartnerControls">
          <TermName xmlns="http://schemas.microsoft.com/office/infopath/2007/PartnerControls">Southern Europe ＆ Australia</TermName>
          <TermId xmlns="http://schemas.microsoft.com/office/infopath/2007/PartnerControls">5abd586a-cc72-4d2a-b7b3-5b26d9c53e79</TermId>
        </TermInfo>
      </Terms>
    </h05aec6b09f94fc49d721e8edb05f5b5>
    <RESDiscipline xmlns="b5191903-e219-41cc-ab5a-e59ae8233be9" xsi:nil="true"/>
    <wpItemlocation xmlns="14bfd2bb-3d4a-4549-9197-f3410a8da64b">d8e3c1b15436470c898dca2cbaf0d77c;deaff62622654168a7668a3cbbc049a5;1834;</wpItemlocation>
    <RESReviewPeriod xmlns="b5191903-e219-41cc-ab5a-e59ae8233be9" xsi:nil="true"/>
    <RESParentDocumentNumber xmlns="b5191903-e219-41cc-ab5a-e59ae8233be9"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C738CD1-5FFC-4C96-BEAC-7F0065A61BA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b5191903-e219-41cc-ab5a-e59ae8233be9"/>
    <ds:schemaRef ds:uri="6872e21e-f974-4ed6-a252-364afc4f9008"/>
    <ds:schemaRef ds:uri="14bfd2bb-3d4a-4549-9197-f3410a8da64b"/>
    <ds:schemaRef ds:uri="abbeec68-b05e-4e2e-88e5-2ac3e13fe809"/>
    <ds:schemaRef ds:uri="cd418e11-ea7b-4f55-bd27-38da88e8455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CCAFCB6-BE9C-471D-B69A-00DD2EB14521}">
  <ds:schemaRefs>
    <ds:schemaRef ds:uri="14bfd2bb-3d4a-4549-9197-f3410a8da64b"/>
    <ds:schemaRef ds:uri="6872e21e-f974-4ed6-a252-364afc4f9008"/>
    <ds:schemaRef ds:uri="8e6152a8-b968-4717-a5f3-eddbcde7cd36"/>
    <ds:schemaRef ds:uri="abbeec68-b05e-4e2e-88e5-2ac3e13fe809"/>
    <ds:schemaRef ds:uri="b38a0c93-7ee8-44f6-9e05-da97aaf46831"/>
    <ds:schemaRef ds:uri="b5191903-e219-41cc-ab5a-e59ae8233be9"/>
    <ds:schemaRef ds:uri="cd418e11-ea7b-4f55-bd27-38da88e8455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F733D5EA-FDE8-4B45-8527-9DC8314577B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1046</Words>
  <Application>Microsoft Office PowerPoint</Application>
  <PresentationFormat>Widescreen</PresentationFormat>
  <Paragraphs>155</Paragraphs>
  <Slides>16</Slides>
  <Notes>5</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lara.maximiano@res-group.com</dc:creator>
  <cp:lastModifiedBy>Eleanor Cairns</cp:lastModifiedBy>
  <cp:revision>2</cp:revision>
  <cp:lastPrinted>2022-03-08T00:56:04Z</cp:lastPrinted>
  <dcterms:modified xsi:type="dcterms:W3CDTF">2024-07-30T00:01:07Z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uthorIds_UIVersion_17920">
    <vt:lpwstr>82</vt:lpwstr>
  </property>
  <property fmtid="{D5CDD505-2E9C-101B-9397-08002B2CF9AE}" pid="3" name="Order">
    <vt:r8>200100</vt:r8>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xd_Signature">
    <vt:bool>false</vt:bool>
  </property>
  <property fmtid="{D5CDD505-2E9C-101B-9397-08002B2CF9AE}" pid="9" name="SharedWithUsers">
    <vt:lpwstr>1138;#Joe Pariano;#173;#John Prendergast (UK);#28;#Jonathan Swift;#82;#Michelle Whittington;#29;#Lara Maximiano;#86;#Callum Whiteford</vt:lpwstr>
  </property>
  <property fmtid="{D5CDD505-2E9C-101B-9397-08002B2CF9AE}" pid="10" name="RESTechnology">
    <vt:lpwstr/>
  </property>
  <property fmtid="{D5CDD505-2E9C-101B-9397-08002B2CF9AE}" pid="11" name="TaxKeyword">
    <vt:lpwstr/>
  </property>
  <property fmtid="{D5CDD505-2E9C-101B-9397-08002B2CF9AE}" pid="12" name="Source Organisation">
    <vt:lpwstr/>
  </property>
  <property fmtid="{D5CDD505-2E9C-101B-9397-08002B2CF9AE}" pid="13" name="RESDepartment">
    <vt:lpwstr>20;#Development|161ff0f4-5fc1-4065-a432-a02f67e76696</vt:lpwstr>
  </property>
  <property fmtid="{D5CDD505-2E9C-101B-9397-08002B2CF9AE}" pid="14" name="RESCompany">
    <vt:lpwstr/>
  </property>
  <property fmtid="{D5CDD505-2E9C-101B-9397-08002B2CF9AE}" pid="15" name="a7b62655042e40b2ae47f301aa143b10">
    <vt:lpwstr/>
  </property>
  <property fmtid="{D5CDD505-2E9C-101B-9397-08002B2CF9AE}" pid="16" name="RESProjectType">
    <vt:lpwstr>6;#Onshore Wind|a763bd1f-dd17-4ac8-817b-3e01a062e801</vt:lpwstr>
  </property>
  <property fmtid="{D5CDD505-2E9C-101B-9397-08002B2CF9AE}" pid="17" name="RESMarket">
    <vt:lpwstr>1;#Southern Europe ＆ Australia|5abd586a-cc72-4d2a-b7b3-5b26d9c53e79</vt:lpwstr>
  </property>
  <property fmtid="{D5CDD505-2E9C-101B-9397-08002B2CF9AE}" pid="18" name="RESClient">
    <vt:lpwstr/>
  </property>
  <property fmtid="{D5CDD505-2E9C-101B-9397-08002B2CF9AE}" pid="19" name="RESCountry">
    <vt:lpwstr>4;#Australia|f8f0129c-97e1-44ca-91a3-229dcdf688cc</vt:lpwstr>
  </property>
  <property fmtid="{D5CDD505-2E9C-101B-9397-08002B2CF9AE}" pid="20" name="ContentTypeId">
    <vt:lpwstr>0x010100D374AD321A584EA4A17CE05F3376715A0200881B29EED135544D8F865193757B1193</vt:lpwstr>
  </property>
  <property fmtid="{D5CDD505-2E9C-101B-9397-08002B2CF9AE}" pid="21" name="MediaServiceImageTags">
    <vt:lpwstr/>
  </property>
  <property fmtid="{D5CDD505-2E9C-101B-9397-08002B2CF9AE}" pid="22" name="lcf76f155ced4ddcb4097134ff3c332f">
    <vt:lpwstr/>
  </property>
</Properties>
</file>